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6" r:id="rId37"/>
    <p:sldId id="291" r:id="rId38"/>
    <p:sldId id="292" r:id="rId39"/>
    <p:sldId id="293" r:id="rId40"/>
    <p:sldId id="294" r:id="rId41"/>
    <p:sldId id="297" r:id="rId4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Montserrat"/>
        <a:ea typeface="Montserrat"/>
        <a:cs typeface="Montserrat"/>
        <a:sym typeface="Montserrat"/>
      </a:defRPr>
    </a:lvl1pPr>
    <a:lvl2pPr marL="0" marR="0" indent="342900" algn="ctr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Montserrat"/>
        <a:ea typeface="Montserrat"/>
        <a:cs typeface="Montserrat"/>
        <a:sym typeface="Montserrat"/>
      </a:defRPr>
    </a:lvl2pPr>
    <a:lvl3pPr marL="0" marR="0" indent="685800" algn="ctr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Montserrat"/>
        <a:ea typeface="Montserrat"/>
        <a:cs typeface="Montserrat"/>
        <a:sym typeface="Montserrat"/>
      </a:defRPr>
    </a:lvl3pPr>
    <a:lvl4pPr marL="0" marR="0" indent="1028700" algn="ctr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Montserrat"/>
        <a:ea typeface="Montserrat"/>
        <a:cs typeface="Montserrat"/>
        <a:sym typeface="Montserrat"/>
      </a:defRPr>
    </a:lvl4pPr>
    <a:lvl5pPr marL="0" marR="0" indent="1371600" algn="ctr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Montserrat"/>
        <a:ea typeface="Montserrat"/>
        <a:cs typeface="Montserrat"/>
        <a:sym typeface="Montserrat"/>
      </a:defRPr>
    </a:lvl5pPr>
    <a:lvl6pPr marL="0" marR="0" indent="1714500" algn="ctr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Montserrat"/>
        <a:ea typeface="Montserrat"/>
        <a:cs typeface="Montserrat"/>
        <a:sym typeface="Montserrat"/>
      </a:defRPr>
    </a:lvl6pPr>
    <a:lvl7pPr marL="0" marR="0" indent="2057400" algn="ctr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Montserrat"/>
        <a:ea typeface="Montserrat"/>
        <a:cs typeface="Montserrat"/>
        <a:sym typeface="Montserrat"/>
      </a:defRPr>
    </a:lvl7pPr>
    <a:lvl8pPr marL="0" marR="0" indent="2400300" algn="ctr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Montserrat"/>
        <a:ea typeface="Montserrat"/>
        <a:cs typeface="Montserrat"/>
        <a:sym typeface="Montserrat"/>
      </a:defRPr>
    </a:lvl8pPr>
    <a:lvl9pPr marL="0" marR="0" indent="2743200" algn="ctr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Montserrat"/>
        <a:ea typeface="Montserrat"/>
        <a:cs typeface="Montserrat"/>
        <a:sym typeface="Montserra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Raleway"/>
          <a:ea typeface="Raleway"/>
          <a:cs typeface="Raleway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FF8F0"/>
          </a:solidFill>
        </a:fill>
      </a:tcStyle>
    </a:wholeTbl>
    <a:band2H>
      <a:tcTxStyle/>
      <a:tcStyle>
        <a:tcBdr/>
        <a:fill>
          <a:solidFill>
            <a:srgbClr val="F0FBF8"/>
          </a:solidFill>
        </a:fill>
      </a:tcStyle>
    </a:band2H>
    <a:firstCol>
      <a:tcTxStyle b="on" i="off">
        <a:font>
          <a:latin typeface="Raleway"/>
          <a:ea typeface="Raleway"/>
          <a:cs typeface="Ralewa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Raleway"/>
          <a:ea typeface="Raleway"/>
          <a:cs typeface="Ralewa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Raleway"/>
          <a:ea typeface="Raleway"/>
          <a:cs typeface="Ralewa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Raleway"/>
          <a:ea typeface="Raleway"/>
          <a:cs typeface="Raleway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AEF"/>
          </a:solidFill>
        </a:fill>
      </a:tcStyle>
    </a:wholeTbl>
    <a:band2H>
      <a:tcTxStyle/>
      <a:tcStyle>
        <a:tcBdr/>
        <a:fill>
          <a:solidFill>
            <a:srgbClr val="E7EDF7"/>
          </a:solidFill>
        </a:fill>
      </a:tcStyle>
    </a:band2H>
    <a:firstCol>
      <a:tcTxStyle b="on" i="off">
        <a:font>
          <a:latin typeface="Raleway"/>
          <a:ea typeface="Raleway"/>
          <a:cs typeface="Ralewa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Raleway"/>
          <a:ea typeface="Raleway"/>
          <a:cs typeface="Ralewa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Raleway"/>
          <a:ea typeface="Raleway"/>
          <a:cs typeface="Ralewa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Raleway"/>
          <a:ea typeface="Raleway"/>
          <a:cs typeface="Raleway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F"/>
          </a:solidFill>
        </a:fill>
      </a:tcStyle>
    </a:wholeTbl>
    <a:band2H>
      <a:tcTxStyle/>
      <a:tcStyle>
        <a:tcBdr/>
        <a:fill>
          <a:solidFill>
            <a:srgbClr val="E7E9F0"/>
          </a:solidFill>
        </a:fill>
      </a:tcStyle>
    </a:band2H>
    <a:firstCol>
      <a:tcTxStyle b="on" i="off">
        <a:font>
          <a:latin typeface="Raleway"/>
          <a:ea typeface="Raleway"/>
          <a:cs typeface="Ralewa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Raleway"/>
          <a:ea typeface="Raleway"/>
          <a:cs typeface="Ralewa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Raleway"/>
          <a:ea typeface="Raleway"/>
          <a:cs typeface="Ralewa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Raleway"/>
          <a:ea typeface="Raleway"/>
          <a:cs typeface="Raleway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Raleway"/>
          <a:ea typeface="Raleway"/>
          <a:cs typeface="Raleway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Raleway"/>
          <a:ea typeface="Raleway"/>
          <a:cs typeface="Raleway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Raleway"/>
          <a:ea typeface="Raleway"/>
          <a:cs typeface="Raleway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Raleway"/>
          <a:ea typeface="Raleway"/>
          <a:cs typeface="Raleway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Raleway"/>
          <a:ea typeface="Raleway"/>
          <a:cs typeface="Ralewa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Raleway"/>
          <a:ea typeface="Raleway"/>
          <a:cs typeface="Ralewa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Raleway"/>
          <a:ea typeface="Raleway"/>
          <a:cs typeface="Ralewa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Raleway"/>
          <a:ea typeface="Raleway"/>
          <a:cs typeface="Raleway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Raleway"/>
          <a:ea typeface="Raleway"/>
          <a:cs typeface="Raleway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Raleway"/>
          <a:ea typeface="Raleway"/>
          <a:cs typeface="Raleway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Raleway"/>
          <a:ea typeface="Raleway"/>
          <a:cs typeface="Raleway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4" d="100"/>
          <a:sy n="164" d="100"/>
        </p:scale>
        <p:origin x="1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2" name="Shape 2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85800" latinLnBrk="0">
      <a:defRPr sz="900">
        <a:latin typeface="+mj-lt"/>
        <a:ea typeface="+mj-ea"/>
        <a:cs typeface="+mj-cs"/>
        <a:sym typeface="Calibri"/>
      </a:defRPr>
    </a:lvl1pPr>
    <a:lvl2pPr indent="228600" defTabSz="685800" latinLnBrk="0">
      <a:defRPr sz="900">
        <a:latin typeface="+mj-lt"/>
        <a:ea typeface="+mj-ea"/>
        <a:cs typeface="+mj-cs"/>
        <a:sym typeface="Calibri"/>
      </a:defRPr>
    </a:lvl2pPr>
    <a:lvl3pPr indent="457200" defTabSz="685800" latinLnBrk="0">
      <a:defRPr sz="900">
        <a:latin typeface="+mj-lt"/>
        <a:ea typeface="+mj-ea"/>
        <a:cs typeface="+mj-cs"/>
        <a:sym typeface="Calibri"/>
      </a:defRPr>
    </a:lvl3pPr>
    <a:lvl4pPr indent="685800" defTabSz="685800" latinLnBrk="0">
      <a:defRPr sz="900">
        <a:latin typeface="+mj-lt"/>
        <a:ea typeface="+mj-ea"/>
        <a:cs typeface="+mj-cs"/>
        <a:sym typeface="Calibri"/>
      </a:defRPr>
    </a:lvl4pPr>
    <a:lvl5pPr indent="914400" defTabSz="685800" latinLnBrk="0">
      <a:defRPr sz="900">
        <a:latin typeface="+mj-lt"/>
        <a:ea typeface="+mj-ea"/>
        <a:cs typeface="+mj-cs"/>
        <a:sym typeface="Calibri"/>
      </a:defRPr>
    </a:lvl5pPr>
    <a:lvl6pPr indent="1143000" defTabSz="685800" latinLnBrk="0">
      <a:defRPr sz="900">
        <a:latin typeface="+mj-lt"/>
        <a:ea typeface="+mj-ea"/>
        <a:cs typeface="+mj-cs"/>
        <a:sym typeface="Calibri"/>
      </a:defRPr>
    </a:lvl6pPr>
    <a:lvl7pPr indent="1371600" defTabSz="685800" latinLnBrk="0">
      <a:defRPr sz="900">
        <a:latin typeface="+mj-lt"/>
        <a:ea typeface="+mj-ea"/>
        <a:cs typeface="+mj-cs"/>
        <a:sym typeface="Calibri"/>
      </a:defRPr>
    </a:lvl7pPr>
    <a:lvl8pPr indent="1600200" defTabSz="685800" latinLnBrk="0">
      <a:defRPr sz="900">
        <a:latin typeface="+mj-lt"/>
        <a:ea typeface="+mj-ea"/>
        <a:cs typeface="+mj-cs"/>
        <a:sym typeface="Calibri"/>
      </a:defRPr>
    </a:lvl8pPr>
    <a:lvl9pPr indent="1828800" defTabSz="685800" latinLnBrk="0">
      <a:defRPr sz="9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7097804" y="1970078"/>
            <a:ext cx="1188636" cy="118863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8" name="Picture Placeholder 20"/>
          <p:cNvSpPr>
            <a:spLocks noGrp="1"/>
          </p:cNvSpPr>
          <p:nvPr>
            <p:ph type="pic" sz="quarter" idx="22"/>
          </p:nvPr>
        </p:nvSpPr>
        <p:spPr>
          <a:xfrm>
            <a:off x="806482" y="1970078"/>
            <a:ext cx="1188636" cy="118863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9" name="Picture Placeholder 19"/>
          <p:cNvSpPr>
            <a:spLocks noGrp="1"/>
          </p:cNvSpPr>
          <p:nvPr>
            <p:ph type="pic" sz="quarter" idx="23"/>
          </p:nvPr>
        </p:nvSpPr>
        <p:spPr>
          <a:xfrm>
            <a:off x="2903590" y="1970078"/>
            <a:ext cx="1188636" cy="118863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0" name="Picture Placeholder 18"/>
          <p:cNvSpPr>
            <a:spLocks noGrp="1"/>
          </p:cNvSpPr>
          <p:nvPr>
            <p:ph type="pic" sz="quarter" idx="24"/>
          </p:nvPr>
        </p:nvSpPr>
        <p:spPr>
          <a:xfrm>
            <a:off x="5000697" y="1970078"/>
            <a:ext cx="1188636" cy="118863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" y="0"/>
            <a:ext cx="9140447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Picture Placeholder 6"/>
          <p:cNvSpPr>
            <a:spLocks noGrp="1"/>
          </p:cNvSpPr>
          <p:nvPr>
            <p:ph type="pic" sz="half" idx="21"/>
          </p:nvPr>
        </p:nvSpPr>
        <p:spPr>
          <a:xfrm>
            <a:off x="929340" y="737759"/>
            <a:ext cx="3327728" cy="370361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icture Placeholder 18"/>
          <p:cNvSpPr>
            <a:spLocks noGrp="1"/>
          </p:cNvSpPr>
          <p:nvPr>
            <p:ph type="pic" sz="quarter" idx="21"/>
          </p:nvPr>
        </p:nvSpPr>
        <p:spPr>
          <a:xfrm>
            <a:off x="4561544" y="2571750"/>
            <a:ext cx="1911517" cy="19115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8" name="Picture Placeholder 17"/>
          <p:cNvSpPr>
            <a:spLocks noGrp="1"/>
          </p:cNvSpPr>
          <p:nvPr>
            <p:ph type="pic" sz="quarter" idx="22"/>
          </p:nvPr>
        </p:nvSpPr>
        <p:spPr>
          <a:xfrm>
            <a:off x="4561544" y="660233"/>
            <a:ext cx="1911517" cy="19115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9" name="Picture Placeholder 20"/>
          <p:cNvSpPr>
            <a:spLocks noGrp="1"/>
          </p:cNvSpPr>
          <p:nvPr>
            <p:ph type="pic" sz="quarter" idx="23"/>
          </p:nvPr>
        </p:nvSpPr>
        <p:spPr>
          <a:xfrm>
            <a:off x="2650027" y="2571750"/>
            <a:ext cx="1911518" cy="19115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0" name="Picture Placeholder 19"/>
          <p:cNvSpPr>
            <a:spLocks noGrp="1"/>
          </p:cNvSpPr>
          <p:nvPr>
            <p:ph type="pic" sz="quarter" idx="24"/>
          </p:nvPr>
        </p:nvSpPr>
        <p:spPr>
          <a:xfrm>
            <a:off x="2650027" y="660233"/>
            <a:ext cx="1911518" cy="19115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4836676" y="1447772"/>
            <a:ext cx="3577083" cy="22889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9" name="Picture Placeholder 12"/>
          <p:cNvSpPr>
            <a:spLocks noGrp="1"/>
          </p:cNvSpPr>
          <p:nvPr>
            <p:ph type="pic" sz="quarter" idx="22"/>
          </p:nvPr>
        </p:nvSpPr>
        <p:spPr>
          <a:xfrm>
            <a:off x="758548" y="1447772"/>
            <a:ext cx="3577084" cy="22889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3325995" y="1481202"/>
            <a:ext cx="2492009" cy="237376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8" name="Picture Placeholder 18"/>
          <p:cNvSpPr>
            <a:spLocks noGrp="1"/>
          </p:cNvSpPr>
          <p:nvPr>
            <p:ph type="pic" sz="quarter" idx="22"/>
          </p:nvPr>
        </p:nvSpPr>
        <p:spPr>
          <a:xfrm>
            <a:off x="5993162" y="1481202"/>
            <a:ext cx="2492009" cy="237376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9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658832" y="1481202"/>
            <a:ext cx="2492008" cy="237376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" y="0"/>
            <a:ext cx="9140447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769065" y="1358688"/>
            <a:ext cx="3011885" cy="17094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3430144" y="2498323"/>
            <a:ext cx="957975" cy="128208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0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576960" y="1698804"/>
            <a:ext cx="1394256" cy="17473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201605" y="1550198"/>
            <a:ext cx="2074176" cy="20261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9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072382" y="1047566"/>
            <a:ext cx="2399371" cy="32111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" y="0"/>
            <a:ext cx="9140447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917802" y="1520236"/>
            <a:ext cx="3143580" cy="19773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3907594" y="1987718"/>
            <a:ext cx="1304283" cy="232132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5"/>
          <p:cNvSpPr/>
          <p:nvPr/>
        </p:nvSpPr>
        <p:spPr>
          <a:xfrm flipV="1"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Raleway"/>
                <a:ea typeface="Raleway"/>
                <a:cs typeface="Raleway"/>
                <a:sym typeface="Raleway"/>
              </a:defRPr>
            </a:pPr>
            <a:endParaRPr/>
          </a:p>
        </p:txBody>
      </p:sp>
      <p:sp>
        <p:nvSpPr>
          <p:cNvPr id="1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35696" y="4767262"/>
            <a:ext cx="301908" cy="30734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Raleway"/>
                <a:ea typeface="Raleway"/>
                <a:cs typeface="Raleway"/>
                <a:sym typeface="Raleway"/>
              </a:defRPr>
            </a:pPr>
            <a:endParaRPr/>
          </a:p>
        </p:txBody>
      </p:sp>
      <p:sp>
        <p:nvSpPr>
          <p:cNvPr id="2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35696" y="4767262"/>
            <a:ext cx="301908" cy="30734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ctangle 5"/>
          <p:cNvSpPr/>
          <p:nvPr/>
        </p:nvSpPr>
        <p:spPr>
          <a:xfrm flipV="1"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Raleway"/>
                <a:ea typeface="Raleway"/>
                <a:cs typeface="Raleway"/>
                <a:sym typeface="Raleway"/>
              </a:defRPr>
            </a:pPr>
            <a:endParaRPr/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35696" y="4767262"/>
            <a:ext cx="301908" cy="30734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" y="0"/>
            <a:ext cx="9140447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Picture Placeholder 7"/>
          <p:cNvSpPr>
            <a:spLocks noGrp="1"/>
          </p:cNvSpPr>
          <p:nvPr>
            <p:ph type="pic" idx="21"/>
          </p:nvPr>
        </p:nvSpPr>
        <p:spPr>
          <a:xfrm>
            <a:off x="0" y="0"/>
            <a:ext cx="4327955" cy="5143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icture Placeholder 7"/>
          <p:cNvSpPr>
            <a:spLocks noGrp="1"/>
          </p:cNvSpPr>
          <p:nvPr>
            <p:ph type="pic" idx="21"/>
          </p:nvPr>
        </p:nvSpPr>
        <p:spPr>
          <a:xfrm>
            <a:off x="4816045" y="0"/>
            <a:ext cx="4327955" cy="5143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" y="0"/>
            <a:ext cx="9140447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Title Text"/>
          <p:cNvSpPr txBox="1">
            <a:spLocks noGrp="1"/>
          </p:cNvSpPr>
          <p:nvPr>
            <p:ph type="title"/>
          </p:nvPr>
        </p:nvSpPr>
        <p:spPr>
          <a:xfrm>
            <a:off x="1143000" y="841771"/>
            <a:ext cx="6858000" cy="17907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Title Text</a:t>
            </a:r>
          </a:p>
        </p:txBody>
      </p:sp>
      <p:sp>
        <p:nvSpPr>
          <p:cNvPr id="2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3000" y="2701527"/>
            <a:ext cx="6858000" cy="124182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0" y="0"/>
            <a:ext cx="301908" cy="30734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" y="0"/>
            <a:ext cx="9140447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884949" y="1599507"/>
            <a:ext cx="1858834" cy="18588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1289323" y="1397923"/>
            <a:ext cx="2393407" cy="23934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8"/>
          <p:cNvSpPr>
            <a:spLocks noGrp="1"/>
          </p:cNvSpPr>
          <p:nvPr>
            <p:ph type="pic" idx="21"/>
          </p:nvPr>
        </p:nvSpPr>
        <p:spPr>
          <a:xfrm>
            <a:off x="631322" y="636931"/>
            <a:ext cx="7881360" cy="38696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3910730" y="937573"/>
            <a:ext cx="1322540" cy="13225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icture Placeholder 11"/>
          <p:cNvSpPr>
            <a:spLocks noGrp="1"/>
          </p:cNvSpPr>
          <p:nvPr>
            <p:ph type="pic" idx="21"/>
          </p:nvPr>
        </p:nvSpPr>
        <p:spPr>
          <a:xfrm>
            <a:off x="0" y="0"/>
            <a:ext cx="9144000" cy="25574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" y="0"/>
            <a:ext cx="9140447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Picture Placeholder 11"/>
          <p:cNvSpPr>
            <a:spLocks noGrp="1"/>
          </p:cNvSpPr>
          <p:nvPr>
            <p:ph type="pic" idx="21"/>
          </p:nvPr>
        </p:nvSpPr>
        <p:spPr>
          <a:xfrm>
            <a:off x="0" y="1"/>
            <a:ext cx="9144000" cy="51434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icture 8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553" y="0"/>
            <a:ext cx="9140447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90" tIns="34290" rIns="34290" bIns="3429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90" tIns="34290" rIns="34290" bIns="3429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4767262"/>
            <a:ext cx="301908" cy="3073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l">
              <a:defRPr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Montserrat"/>
          <a:ea typeface="Montserrat"/>
          <a:cs typeface="Montserrat"/>
          <a:sym typeface="Montserra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Montserrat"/>
          <a:ea typeface="Montserrat"/>
          <a:cs typeface="Montserrat"/>
          <a:sym typeface="Montserra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Montserrat"/>
          <a:ea typeface="Montserrat"/>
          <a:cs typeface="Montserrat"/>
          <a:sym typeface="Montserra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Montserrat"/>
          <a:ea typeface="Montserrat"/>
          <a:cs typeface="Montserrat"/>
          <a:sym typeface="Montserra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Montserrat"/>
          <a:ea typeface="Montserrat"/>
          <a:cs typeface="Montserrat"/>
          <a:sym typeface="Montserra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Montserrat"/>
          <a:ea typeface="Montserrat"/>
          <a:cs typeface="Montserrat"/>
          <a:sym typeface="Montserra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Montserrat"/>
          <a:ea typeface="Montserrat"/>
          <a:cs typeface="Montserrat"/>
          <a:sym typeface="Montserra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Montserrat"/>
          <a:ea typeface="Montserrat"/>
          <a:cs typeface="Montserrat"/>
          <a:sym typeface="Montserra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Montserrat"/>
          <a:ea typeface="Montserrat"/>
          <a:cs typeface="Montserrat"/>
          <a:sym typeface="Montserra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1pPr>
      <a:lvl2pPr marL="542925" marR="0" indent="-20002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2pPr>
      <a:lvl3pPr marL="925830" marR="0" indent="-24003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3pPr>
      <a:lvl4pPr marL="1285875" marR="0" indent="-25717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4pPr>
      <a:lvl5pPr marL="1628775" marR="0" indent="-25717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5pPr>
      <a:lvl6pPr marL="1971675" marR="0" indent="-25717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6pPr>
      <a:lvl7pPr marL="2314575" marR="0" indent="-25717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7pPr>
      <a:lvl8pPr marL="2657475" marR="0" indent="-25717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8pPr>
      <a:lvl9pPr marL="3000375" marR="0" indent="-25717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9pPr>
    </p:bodyStyle>
    <p:otherStyle>
      <a:lvl1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aleway"/>
        </a:defRPr>
      </a:lvl1pPr>
      <a:lvl2pPr marL="0" marR="0" indent="3429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aleway"/>
        </a:defRPr>
      </a:lvl2pPr>
      <a:lvl3pPr marL="0" marR="0" indent="6858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aleway"/>
        </a:defRPr>
      </a:lvl3pPr>
      <a:lvl4pPr marL="0" marR="0" indent="10287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aleway"/>
        </a:defRPr>
      </a:lvl4pPr>
      <a:lvl5pPr marL="0" marR="0" indent="13716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aleway"/>
        </a:defRPr>
      </a:lvl5pPr>
      <a:lvl6pPr marL="0" marR="0" indent="17145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aleway"/>
        </a:defRPr>
      </a:lvl6pPr>
      <a:lvl7pPr marL="0" marR="0" indent="20574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aleway"/>
        </a:defRPr>
      </a:lvl7pPr>
      <a:lvl8pPr marL="0" marR="0" indent="24003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aleway"/>
        </a:defRPr>
      </a:lvl8pPr>
      <a:lvl9pPr marL="0" marR="0" indent="27432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aleway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t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t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t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t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t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t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t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t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t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t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t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t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t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t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t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t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t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t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.png"/><Relationship Id="rId7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19.tif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4.png"/><Relationship Id="rId7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19.tif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4.png"/><Relationship Id="rId7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19.tif"/><Relationship Id="rId9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4.png"/><Relationship Id="rId7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19.tif"/><Relationship Id="rId9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tif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4.jpe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tif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4.jpe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tif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4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t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holliday-pigments.ru/" TargetMode="External"/><Relationship Id="rId5" Type="http://schemas.openxmlformats.org/officeDocument/2006/relationships/hyperlink" Target="mailto:info@holliday-pigments.ru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Picture Placeholder 3"/>
          <p:cNvGrpSpPr/>
          <p:nvPr/>
        </p:nvGrpSpPr>
        <p:grpSpPr>
          <a:xfrm>
            <a:off x="0" y="1"/>
            <a:ext cx="9144000" cy="5143500"/>
            <a:chOff x="0" y="0"/>
            <a:chExt cx="9144000" cy="5143498"/>
          </a:xfrm>
        </p:grpSpPr>
        <p:sp>
          <p:nvSpPr>
            <p:cNvPr id="254" name="Rectangle"/>
            <p:cNvSpPr/>
            <p:nvPr/>
          </p:nvSpPr>
          <p:spPr>
            <a:xfrm>
              <a:off x="0" y="1"/>
              <a:ext cx="9144000" cy="5143499"/>
            </a:xfrm>
            <a:prstGeom prst="rect">
              <a:avLst/>
            </a:prstGeom>
            <a:solidFill>
              <a:srgbClr val="F2F2F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pic>
          <p:nvPicPr>
            <p:cNvPr id="255" name="image2.jpeg" descr="image2.jpeg"/>
            <p:cNvPicPr>
              <a:picLocks noChangeAspect="1"/>
            </p:cNvPicPr>
            <p:nvPr/>
          </p:nvPicPr>
          <p:blipFill>
            <a:blip r:embed="rId2"/>
            <a:srcRect t="7813" b="7813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59" name="Rectangle 2"/>
          <p:cNvGrpSpPr/>
          <p:nvPr/>
        </p:nvGrpSpPr>
        <p:grpSpPr>
          <a:xfrm>
            <a:off x="777875" y="572120"/>
            <a:ext cx="7886700" cy="3872261"/>
            <a:chOff x="0" y="0"/>
            <a:chExt cx="7886700" cy="3872260"/>
          </a:xfrm>
        </p:grpSpPr>
        <p:sp>
          <p:nvSpPr>
            <p:cNvPr id="257" name="Rectangle"/>
            <p:cNvSpPr/>
            <p:nvPr/>
          </p:nvSpPr>
          <p:spPr>
            <a:xfrm>
              <a:off x="0" y="0"/>
              <a:ext cx="7886700" cy="38722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258" name="Холлидей Пигментс"/>
            <p:cNvSpPr txBox="1"/>
            <p:nvPr/>
          </p:nvSpPr>
          <p:spPr>
            <a:xfrm>
              <a:off x="34290" y="1628790"/>
              <a:ext cx="7818120" cy="6146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4290" tIns="34290" rIns="34290" bIns="34290" numCol="1" anchor="ctr">
              <a:spAutoFit/>
            </a:bodyPr>
            <a:lstStyle>
              <a:lvl1pPr>
                <a:defRPr sz="3600">
                  <a:solidFill>
                    <a:srgbClr val="414771"/>
                  </a:solidFill>
                  <a:latin typeface="Museo Sans Cyrl 100"/>
                  <a:ea typeface="Museo Sans Cyrl 100"/>
                  <a:cs typeface="Museo Sans Cyrl 100"/>
                  <a:sym typeface="Museo Sans Cyrl 100"/>
                </a:defRPr>
              </a:lvl1pPr>
            </a:lstStyle>
            <a:p>
              <a:r>
                <a:t>Холлидей Пигментс</a:t>
              </a:r>
            </a:p>
          </p:txBody>
        </p:sp>
      </p:grpSp>
      <p:sp>
        <p:nvSpPr>
          <p:cNvPr id="260" name="Shape 2750"/>
          <p:cNvSpPr/>
          <p:nvPr/>
        </p:nvSpPr>
        <p:spPr>
          <a:xfrm>
            <a:off x="4449437" y="3963747"/>
            <a:ext cx="245124" cy="2451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73" y="235"/>
                </a:moveTo>
                <a:cubicBezTo>
                  <a:pt x="12909" y="205"/>
                  <a:pt x="12840" y="184"/>
                  <a:pt x="12764" y="184"/>
                </a:cubicBezTo>
                <a:cubicBezTo>
                  <a:pt x="12493" y="184"/>
                  <a:pt x="12273" y="404"/>
                  <a:pt x="12273" y="675"/>
                </a:cubicBezTo>
                <a:cubicBezTo>
                  <a:pt x="12273" y="946"/>
                  <a:pt x="12493" y="1166"/>
                  <a:pt x="12764" y="1166"/>
                </a:cubicBezTo>
                <a:lnTo>
                  <a:pt x="12764" y="1179"/>
                </a:lnTo>
                <a:cubicBezTo>
                  <a:pt x="17245" y="2089"/>
                  <a:pt x="20618" y="6050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7" y="20618"/>
                  <a:pt x="982" y="16223"/>
                  <a:pt x="982" y="10800"/>
                </a:cubicBezTo>
                <a:cubicBezTo>
                  <a:pt x="982" y="6050"/>
                  <a:pt x="4355" y="2089"/>
                  <a:pt x="8836" y="1179"/>
                </a:cubicBezTo>
                <a:lnTo>
                  <a:pt x="8836" y="1166"/>
                </a:lnTo>
                <a:cubicBezTo>
                  <a:pt x="9107" y="1166"/>
                  <a:pt x="9327" y="946"/>
                  <a:pt x="9327" y="675"/>
                </a:cubicBezTo>
                <a:cubicBezTo>
                  <a:pt x="9327" y="404"/>
                  <a:pt x="9107" y="184"/>
                  <a:pt x="8836" y="184"/>
                </a:cubicBezTo>
                <a:cubicBezTo>
                  <a:pt x="8761" y="184"/>
                  <a:pt x="8691" y="205"/>
                  <a:pt x="8627" y="235"/>
                </a:cubicBezTo>
                <a:cubicBezTo>
                  <a:pt x="3706" y="1243"/>
                  <a:pt x="0" y="5582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5582"/>
                  <a:pt x="17893" y="1243"/>
                  <a:pt x="12973" y="235"/>
                </a:cubicBezTo>
                <a:moveTo>
                  <a:pt x="6873" y="9818"/>
                </a:moveTo>
                <a:cubicBezTo>
                  <a:pt x="6602" y="9818"/>
                  <a:pt x="6382" y="10038"/>
                  <a:pt x="6382" y="10309"/>
                </a:cubicBezTo>
                <a:cubicBezTo>
                  <a:pt x="6382" y="10445"/>
                  <a:pt x="6437" y="10567"/>
                  <a:pt x="6526" y="10656"/>
                </a:cubicBezTo>
                <a:lnTo>
                  <a:pt x="10453" y="14583"/>
                </a:lnTo>
                <a:cubicBezTo>
                  <a:pt x="10542" y="14673"/>
                  <a:pt x="10664" y="14727"/>
                  <a:pt x="10800" y="14727"/>
                </a:cubicBezTo>
                <a:cubicBezTo>
                  <a:pt x="10936" y="14727"/>
                  <a:pt x="11059" y="14673"/>
                  <a:pt x="11147" y="14583"/>
                </a:cubicBezTo>
                <a:lnTo>
                  <a:pt x="15074" y="10656"/>
                </a:lnTo>
                <a:cubicBezTo>
                  <a:pt x="15163" y="10567"/>
                  <a:pt x="15218" y="10445"/>
                  <a:pt x="15218" y="10309"/>
                </a:cubicBezTo>
                <a:cubicBezTo>
                  <a:pt x="15218" y="10038"/>
                  <a:pt x="14998" y="9818"/>
                  <a:pt x="14727" y="9818"/>
                </a:cubicBezTo>
                <a:cubicBezTo>
                  <a:pt x="14592" y="9818"/>
                  <a:pt x="14469" y="9873"/>
                  <a:pt x="14380" y="9962"/>
                </a:cubicBezTo>
                <a:lnTo>
                  <a:pt x="11291" y="13051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3051"/>
                </a:lnTo>
                <a:lnTo>
                  <a:pt x="7220" y="9962"/>
                </a:lnTo>
                <a:cubicBezTo>
                  <a:pt x="7131" y="9873"/>
                  <a:pt x="7009" y="9818"/>
                  <a:pt x="6873" y="9818"/>
                </a:cubicBezTo>
              </a:path>
            </a:pathLst>
          </a:custGeom>
          <a:solidFill>
            <a:srgbClr val="44546A"/>
          </a:solidFill>
          <a:ln w="12700">
            <a:miter lim="400000"/>
          </a:ln>
        </p:spPr>
        <p:txBody>
          <a:bodyPr lIns="45719" rIns="45719" anchor="ctr"/>
          <a:lstStyle/>
          <a:p>
            <a:pPr defTabSz="171435">
              <a:defRPr sz="12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1" name="TextBox 34"/>
          <p:cNvSpPr txBox="1"/>
          <p:nvPr/>
        </p:nvSpPr>
        <p:spPr>
          <a:xfrm>
            <a:off x="-51733" y="5143500"/>
            <a:ext cx="1588079" cy="347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90" tIns="34290" rIns="34290" bIns="34290">
            <a:spAutoFit/>
          </a:bodyPr>
          <a:lstStyle/>
          <a:p>
            <a:pPr defTabSz="914400">
              <a:defRPr sz="900"/>
            </a:pPr>
            <a:r>
              <a:t>Insert picture</a:t>
            </a:r>
            <a:endParaRPr sz="1800"/>
          </a:p>
          <a:p>
            <a:pPr defTabSz="914400">
              <a:defRPr sz="900"/>
            </a:pPr>
            <a:r>
              <a:t>Right click/send to back</a:t>
            </a:r>
          </a:p>
        </p:txBody>
      </p:sp>
      <p:pic>
        <p:nvPicPr>
          <p:cNvPr id="262" name="Рисунок 11" descr="Рисунок 11"/>
          <p:cNvPicPr>
            <a:picLocks noChangeAspect="1"/>
          </p:cNvPicPr>
          <p:nvPr/>
        </p:nvPicPr>
        <p:blipFill>
          <a:blip r:embed="rId3"/>
          <a:srcRect l="26404" t="14480" r="28044" b="41610"/>
          <a:stretch>
            <a:fillRect/>
          </a:stretch>
        </p:blipFill>
        <p:spPr>
          <a:xfrm>
            <a:off x="5817037" y="366803"/>
            <a:ext cx="2898278" cy="14285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Text Placeholder 6"/>
          <p:cNvSpPr txBox="1"/>
          <p:nvPr/>
        </p:nvSpPr>
        <p:spPr>
          <a:xfrm>
            <a:off x="360701" y="3870287"/>
            <a:ext cx="7450299" cy="728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90" tIns="34290" rIns="34290" bIns="34290">
            <a:spAutoFit/>
          </a:bodyPr>
          <a:lstStyle>
            <a:lvl1pPr algn="l" defTabSz="457200">
              <a:lnSpc>
                <a:spcPct val="150000"/>
              </a:lnSpc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Благодаря более сильной комплексообразующей способности фосфаты хорошо защищают подложки со следами ржавчины. Максимальная активность пигмента достигается при рН 3-6. Стабилен со многими плёнкообразователями. При термическом разложении образуется пирофосфат цинка.</a:t>
            </a:r>
          </a:p>
        </p:txBody>
      </p:sp>
      <p:sp>
        <p:nvSpPr>
          <p:cNvPr id="536" name="Text Placeholder 7"/>
          <p:cNvSpPr txBox="1"/>
          <p:nvPr/>
        </p:nvSpPr>
        <p:spPr>
          <a:xfrm>
            <a:off x="326113" y="3483126"/>
            <a:ext cx="8027477" cy="648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90" tIns="34290" rIns="34290" bIns="34290">
            <a:spAutoFit/>
          </a:bodyPr>
          <a:lstStyle>
            <a:lvl1pPr algn="l" defTabSz="457200">
              <a:spcBef>
                <a:spcPts val="200"/>
              </a:spcBef>
              <a:defRPr sz="16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Противокоррозионное действие:</a:t>
            </a:r>
          </a:p>
        </p:txBody>
      </p:sp>
      <p:sp>
        <p:nvSpPr>
          <p:cNvPr id="537" name="Content Placeholder 2"/>
          <p:cNvSpPr txBox="1"/>
          <p:nvPr/>
        </p:nvSpPr>
        <p:spPr>
          <a:xfrm>
            <a:off x="1318126" y="2372984"/>
            <a:ext cx="1866312" cy="754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90" tIns="34290" rIns="34290" bIns="34290">
            <a:spAutoFit/>
          </a:bodyPr>
          <a:lstStyle/>
          <a:p>
            <a:pPr defTabSz="457200">
              <a:lnSpc>
                <a:spcPct val="80000"/>
              </a:lnSpc>
              <a:spcBef>
                <a:spcPts val="600"/>
              </a:spcBef>
              <a:defRPr sz="900">
                <a:solidFill>
                  <a:srgbClr val="262626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Диссоциация фосфата</a:t>
            </a:r>
          </a:p>
          <a:p>
            <a:pPr defTabSz="457200">
              <a:lnSpc>
                <a:spcPct val="150000"/>
              </a:lnSpc>
              <a:spcBef>
                <a:spcPts val="600"/>
              </a:spcBef>
              <a:defRPr sz="800">
                <a:solidFill>
                  <a:schemeClr val="accent5">
                    <a:satOff val="-39596"/>
                    <a:lumOff val="17549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Под действием воды, проникающее в лакокрасочное покрытие с образованием комплексной кислоты</a:t>
            </a:r>
          </a:p>
        </p:txBody>
      </p:sp>
      <p:sp>
        <p:nvSpPr>
          <p:cNvPr id="538" name="Content Placeholder 2"/>
          <p:cNvSpPr txBox="1"/>
          <p:nvPr/>
        </p:nvSpPr>
        <p:spPr>
          <a:xfrm>
            <a:off x="3482849" y="2515489"/>
            <a:ext cx="1714005" cy="457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90" tIns="34290" rIns="34290" bIns="34290">
            <a:spAutoFit/>
          </a:bodyPr>
          <a:lstStyle>
            <a:lvl1pPr defTabSz="457200">
              <a:lnSpc>
                <a:spcPct val="150000"/>
              </a:lnSpc>
              <a:spcBef>
                <a:spcPts val="600"/>
              </a:spcBef>
              <a:defRPr sz="9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Zn3(PO4)2 4H2O ↔[Zn3(PO4)2 (OH)2 (H2O)2]2– + 2H+</a:t>
            </a:r>
          </a:p>
        </p:txBody>
      </p:sp>
      <p:sp>
        <p:nvSpPr>
          <p:cNvPr id="539" name="Content Placeholder 2"/>
          <p:cNvSpPr txBox="1"/>
          <p:nvPr/>
        </p:nvSpPr>
        <p:spPr>
          <a:xfrm>
            <a:off x="5542683" y="2309484"/>
            <a:ext cx="1714006" cy="881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90" tIns="34290" rIns="34290" bIns="34290">
            <a:spAutoFit/>
          </a:bodyPr>
          <a:lstStyle/>
          <a:p>
            <a:pPr defTabSz="457200">
              <a:lnSpc>
                <a:spcPct val="80000"/>
              </a:lnSpc>
              <a:spcBef>
                <a:spcPts val="600"/>
              </a:spcBef>
              <a:defRPr sz="900">
                <a:solidFill>
                  <a:srgbClr val="262626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Комплексная кислота</a:t>
            </a:r>
          </a:p>
          <a:p>
            <a:pPr defTabSz="457200">
              <a:spcBef>
                <a:spcPts val="600"/>
              </a:spcBef>
              <a:defRPr sz="800">
                <a:solidFill>
                  <a:schemeClr val="accent5">
                    <a:satOff val="-39596"/>
                    <a:lumOff val="17549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реагирует с ионами железа на анодных участках с образованием стабильных, прочно удерживаемых комплексных ингибиторов коррозии. </a:t>
            </a:r>
          </a:p>
        </p:txBody>
      </p:sp>
      <p:sp>
        <p:nvSpPr>
          <p:cNvPr id="540" name="Oval 43"/>
          <p:cNvSpPr/>
          <p:nvPr/>
        </p:nvSpPr>
        <p:spPr>
          <a:xfrm>
            <a:off x="996220" y="980193"/>
            <a:ext cx="2725704" cy="2507289"/>
          </a:xfrm>
          <a:prstGeom prst="ellipse">
            <a:avLst/>
          </a:prstGeom>
          <a:ln w="69850">
            <a:solidFill>
              <a:srgbClr val="BFBFBF">
                <a:alpha val="30000"/>
              </a:srgbClr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541" name="Arc 44"/>
          <p:cNvSpPr/>
          <p:nvPr/>
        </p:nvSpPr>
        <p:spPr>
          <a:xfrm>
            <a:off x="977977" y="996194"/>
            <a:ext cx="2722855" cy="1252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</a:path>
            </a:pathLst>
          </a:custGeom>
          <a:ln w="69850" cap="rnd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542" name="Oval 45"/>
          <p:cNvSpPr/>
          <p:nvPr/>
        </p:nvSpPr>
        <p:spPr>
          <a:xfrm>
            <a:off x="2940696" y="981184"/>
            <a:ext cx="2658957" cy="2507289"/>
          </a:xfrm>
          <a:prstGeom prst="ellipse">
            <a:avLst/>
          </a:prstGeom>
          <a:ln w="69850">
            <a:solidFill>
              <a:srgbClr val="BFBFBF">
                <a:alpha val="30000"/>
              </a:srgbClr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543" name="Arc 46"/>
          <p:cNvSpPr/>
          <p:nvPr/>
        </p:nvSpPr>
        <p:spPr>
          <a:xfrm rot="10800000">
            <a:off x="2940162" y="2227168"/>
            <a:ext cx="2656179" cy="1252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</a:path>
            </a:pathLst>
          </a:custGeom>
          <a:ln w="69850" cap="rnd">
            <a:solidFill>
              <a:schemeClr val="accent5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544" name="Oval 47"/>
          <p:cNvSpPr/>
          <p:nvPr/>
        </p:nvSpPr>
        <p:spPr>
          <a:xfrm>
            <a:off x="4837784" y="981184"/>
            <a:ext cx="2658958" cy="2507289"/>
          </a:xfrm>
          <a:prstGeom prst="ellipse">
            <a:avLst/>
          </a:prstGeom>
          <a:ln w="69850">
            <a:solidFill>
              <a:srgbClr val="BFBFBF">
                <a:alpha val="30000"/>
              </a:srgbClr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545" name="Arc 48"/>
          <p:cNvSpPr/>
          <p:nvPr/>
        </p:nvSpPr>
        <p:spPr>
          <a:xfrm>
            <a:off x="4839644" y="995867"/>
            <a:ext cx="2656179" cy="1252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</a:path>
            </a:pathLst>
          </a:custGeom>
          <a:ln w="69850" cap="rnd">
            <a:solidFill>
              <a:srgbClr val="00B393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grpSp>
        <p:nvGrpSpPr>
          <p:cNvPr id="550" name="Group 55"/>
          <p:cNvGrpSpPr/>
          <p:nvPr/>
        </p:nvGrpSpPr>
        <p:grpSpPr>
          <a:xfrm>
            <a:off x="1815731" y="1459147"/>
            <a:ext cx="871103" cy="801303"/>
            <a:chOff x="0" y="0"/>
            <a:chExt cx="871101" cy="801302"/>
          </a:xfrm>
        </p:grpSpPr>
        <p:sp>
          <p:nvSpPr>
            <p:cNvPr id="546" name="Oval 56"/>
            <p:cNvSpPr/>
            <p:nvPr/>
          </p:nvSpPr>
          <p:spPr>
            <a:xfrm>
              <a:off x="0" y="-1"/>
              <a:ext cx="871102" cy="801304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solidFill>
                    <a:srgbClr val="FE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pPr>
              <a:endParaRPr/>
            </a:p>
          </p:txBody>
        </p:sp>
        <p:grpSp>
          <p:nvGrpSpPr>
            <p:cNvPr id="549" name="Group 57"/>
            <p:cNvGrpSpPr/>
            <p:nvPr/>
          </p:nvGrpSpPr>
          <p:grpSpPr>
            <a:xfrm>
              <a:off x="295447" y="206598"/>
              <a:ext cx="313735" cy="420662"/>
              <a:chOff x="0" y="0"/>
              <a:chExt cx="313733" cy="420661"/>
            </a:xfrm>
          </p:grpSpPr>
          <p:sp>
            <p:nvSpPr>
              <p:cNvPr id="547" name="Freeform 114"/>
              <p:cNvSpPr/>
              <p:nvPr/>
            </p:nvSpPr>
            <p:spPr>
              <a:xfrm>
                <a:off x="-1" y="0"/>
                <a:ext cx="313735" cy="4206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909" y="0"/>
                      <a:pt x="0" y="3375"/>
                      <a:pt x="0" y="7425"/>
                    </a:cubicBezTo>
                    <a:cubicBezTo>
                      <a:pt x="0" y="10125"/>
                      <a:pt x="3682" y="12994"/>
                      <a:pt x="4909" y="15525"/>
                    </a:cubicBezTo>
                    <a:cubicBezTo>
                      <a:pt x="6873" y="19406"/>
                      <a:pt x="6627" y="21600"/>
                      <a:pt x="10800" y="21600"/>
                    </a:cubicBezTo>
                    <a:cubicBezTo>
                      <a:pt x="14973" y="21600"/>
                      <a:pt x="14727" y="19406"/>
                      <a:pt x="16691" y="15525"/>
                    </a:cubicBezTo>
                    <a:cubicBezTo>
                      <a:pt x="17918" y="12994"/>
                      <a:pt x="21600" y="10125"/>
                      <a:pt x="21600" y="7425"/>
                    </a:cubicBezTo>
                    <a:cubicBezTo>
                      <a:pt x="21600" y="3375"/>
                      <a:pt x="16691" y="0"/>
                      <a:pt x="10800" y="0"/>
                    </a:cubicBezTo>
                    <a:close/>
                    <a:moveTo>
                      <a:pt x="13255" y="18394"/>
                    </a:moveTo>
                    <a:cubicBezTo>
                      <a:pt x="8591" y="18731"/>
                      <a:pt x="8591" y="18731"/>
                      <a:pt x="8591" y="18731"/>
                    </a:cubicBezTo>
                    <a:cubicBezTo>
                      <a:pt x="8345" y="18394"/>
                      <a:pt x="8100" y="18056"/>
                      <a:pt x="7855" y="17550"/>
                    </a:cubicBezTo>
                    <a:cubicBezTo>
                      <a:pt x="7855" y="17550"/>
                      <a:pt x="7855" y="17550"/>
                      <a:pt x="7855" y="17381"/>
                    </a:cubicBezTo>
                    <a:cubicBezTo>
                      <a:pt x="13991" y="16875"/>
                      <a:pt x="13991" y="16875"/>
                      <a:pt x="13991" y="16875"/>
                    </a:cubicBezTo>
                    <a:cubicBezTo>
                      <a:pt x="13991" y="17213"/>
                      <a:pt x="13745" y="17381"/>
                      <a:pt x="13745" y="17550"/>
                    </a:cubicBezTo>
                    <a:cubicBezTo>
                      <a:pt x="13500" y="17888"/>
                      <a:pt x="13500" y="18056"/>
                      <a:pt x="13255" y="18394"/>
                    </a:cubicBezTo>
                    <a:close/>
                    <a:moveTo>
                      <a:pt x="7609" y="16875"/>
                    </a:moveTo>
                    <a:cubicBezTo>
                      <a:pt x="7364" y="16369"/>
                      <a:pt x="7118" y="16031"/>
                      <a:pt x="6873" y="15525"/>
                    </a:cubicBezTo>
                    <a:cubicBezTo>
                      <a:pt x="14727" y="15525"/>
                      <a:pt x="14727" y="15525"/>
                      <a:pt x="14727" y="15525"/>
                    </a:cubicBezTo>
                    <a:cubicBezTo>
                      <a:pt x="14482" y="15694"/>
                      <a:pt x="14482" y="16031"/>
                      <a:pt x="14236" y="16200"/>
                    </a:cubicBezTo>
                    <a:lnTo>
                      <a:pt x="7609" y="16875"/>
                    </a:lnTo>
                    <a:close/>
                    <a:moveTo>
                      <a:pt x="10800" y="20250"/>
                    </a:moveTo>
                    <a:cubicBezTo>
                      <a:pt x="9818" y="20250"/>
                      <a:pt x="9327" y="20250"/>
                      <a:pt x="8836" y="19406"/>
                    </a:cubicBezTo>
                    <a:cubicBezTo>
                      <a:pt x="13009" y="19069"/>
                      <a:pt x="13009" y="19069"/>
                      <a:pt x="13009" y="19069"/>
                    </a:cubicBezTo>
                    <a:cubicBezTo>
                      <a:pt x="12518" y="20081"/>
                      <a:pt x="12027" y="20250"/>
                      <a:pt x="10800" y="20250"/>
                    </a:cubicBezTo>
                    <a:close/>
                    <a:moveTo>
                      <a:pt x="15464" y="14175"/>
                    </a:moveTo>
                    <a:cubicBezTo>
                      <a:pt x="6136" y="14175"/>
                      <a:pt x="6136" y="14175"/>
                      <a:pt x="6136" y="14175"/>
                    </a:cubicBezTo>
                    <a:cubicBezTo>
                      <a:pt x="5645" y="13500"/>
                      <a:pt x="5155" y="12656"/>
                      <a:pt x="4664" y="11981"/>
                    </a:cubicBezTo>
                    <a:cubicBezTo>
                      <a:pt x="3191" y="10463"/>
                      <a:pt x="1964" y="8775"/>
                      <a:pt x="1964" y="7425"/>
                    </a:cubicBezTo>
                    <a:cubicBezTo>
                      <a:pt x="1964" y="4050"/>
                      <a:pt x="5891" y="1350"/>
                      <a:pt x="10800" y="1350"/>
                    </a:cubicBezTo>
                    <a:cubicBezTo>
                      <a:pt x="15709" y="1350"/>
                      <a:pt x="19636" y="4050"/>
                      <a:pt x="19636" y="7425"/>
                    </a:cubicBezTo>
                    <a:cubicBezTo>
                      <a:pt x="19636" y="8775"/>
                      <a:pt x="18409" y="10463"/>
                      <a:pt x="16936" y="11981"/>
                    </a:cubicBezTo>
                    <a:cubicBezTo>
                      <a:pt x="16445" y="12656"/>
                      <a:pt x="15955" y="13500"/>
                      <a:pt x="15464" y="141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>
                    <a:solidFill>
                      <a:srgbClr val="000000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pPr>
                <a:endParaRPr/>
              </a:p>
            </p:txBody>
          </p:sp>
          <p:sp>
            <p:nvSpPr>
              <p:cNvPr id="548" name="Freeform 115"/>
              <p:cNvSpPr/>
              <p:nvPr/>
            </p:nvSpPr>
            <p:spPr>
              <a:xfrm>
                <a:off x="70899" y="65218"/>
                <a:ext cx="93944" cy="86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38" y="0"/>
                    </a:moveTo>
                    <a:cubicBezTo>
                      <a:pt x="9138" y="0"/>
                      <a:pt x="0" y="9138"/>
                      <a:pt x="0" y="19938"/>
                    </a:cubicBezTo>
                    <a:cubicBezTo>
                      <a:pt x="0" y="20769"/>
                      <a:pt x="831" y="21600"/>
                      <a:pt x="1662" y="21600"/>
                    </a:cubicBezTo>
                    <a:cubicBezTo>
                      <a:pt x="2492" y="21600"/>
                      <a:pt x="3323" y="20769"/>
                      <a:pt x="3323" y="19938"/>
                    </a:cubicBezTo>
                    <a:cubicBezTo>
                      <a:pt x="3323" y="10800"/>
                      <a:pt x="10800" y="3323"/>
                      <a:pt x="19938" y="3323"/>
                    </a:cubicBezTo>
                    <a:cubicBezTo>
                      <a:pt x="20769" y="3323"/>
                      <a:pt x="21600" y="2492"/>
                      <a:pt x="21600" y="1662"/>
                    </a:cubicBezTo>
                    <a:cubicBezTo>
                      <a:pt x="21600" y="831"/>
                      <a:pt x="20769" y="0"/>
                      <a:pt x="199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>
                    <a:solidFill>
                      <a:srgbClr val="000000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pPr>
                <a:endParaRPr/>
              </a:p>
            </p:txBody>
          </p:sp>
        </p:grpSp>
      </p:grpSp>
      <p:grpSp>
        <p:nvGrpSpPr>
          <p:cNvPr id="555" name="Group 66"/>
          <p:cNvGrpSpPr/>
          <p:nvPr/>
        </p:nvGrpSpPr>
        <p:grpSpPr>
          <a:xfrm>
            <a:off x="3835605" y="1571807"/>
            <a:ext cx="849773" cy="849773"/>
            <a:chOff x="0" y="0"/>
            <a:chExt cx="849771" cy="849771"/>
          </a:xfrm>
        </p:grpSpPr>
        <p:sp>
          <p:nvSpPr>
            <p:cNvPr id="551" name="Oval 67"/>
            <p:cNvSpPr/>
            <p:nvPr/>
          </p:nvSpPr>
          <p:spPr>
            <a:xfrm>
              <a:off x="0" y="0"/>
              <a:ext cx="849772" cy="849772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solidFill>
                    <a:srgbClr val="FE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pPr>
              <a:endParaRPr/>
            </a:p>
          </p:txBody>
        </p:sp>
        <p:grpSp>
          <p:nvGrpSpPr>
            <p:cNvPr id="554" name="Group 68"/>
            <p:cNvGrpSpPr/>
            <p:nvPr/>
          </p:nvGrpSpPr>
          <p:grpSpPr>
            <a:xfrm>
              <a:off x="255823" y="255821"/>
              <a:ext cx="338125" cy="338126"/>
              <a:chOff x="0" y="0"/>
              <a:chExt cx="338124" cy="338124"/>
            </a:xfrm>
          </p:grpSpPr>
          <p:sp>
            <p:nvSpPr>
              <p:cNvPr id="552" name="Freeform 127"/>
              <p:cNvSpPr/>
              <p:nvPr/>
            </p:nvSpPr>
            <p:spPr>
              <a:xfrm>
                <a:off x="-1" y="-1"/>
                <a:ext cx="338126" cy="338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0" y="0"/>
                    </a:moveTo>
                    <a:cubicBezTo>
                      <a:pt x="8944" y="0"/>
                      <a:pt x="5400" y="3544"/>
                      <a:pt x="5400" y="8100"/>
                    </a:cubicBezTo>
                    <a:cubicBezTo>
                      <a:pt x="5400" y="9450"/>
                      <a:pt x="5738" y="10800"/>
                      <a:pt x="6413" y="11812"/>
                    </a:cubicBezTo>
                    <a:cubicBezTo>
                      <a:pt x="675" y="17550"/>
                      <a:pt x="675" y="17550"/>
                      <a:pt x="675" y="17550"/>
                    </a:cubicBezTo>
                    <a:cubicBezTo>
                      <a:pt x="675" y="17550"/>
                      <a:pt x="675" y="17550"/>
                      <a:pt x="675" y="17550"/>
                    </a:cubicBezTo>
                    <a:cubicBezTo>
                      <a:pt x="338" y="17887"/>
                      <a:pt x="0" y="18562"/>
                      <a:pt x="0" y="19237"/>
                    </a:cubicBezTo>
                    <a:cubicBezTo>
                      <a:pt x="0" y="20587"/>
                      <a:pt x="1013" y="21600"/>
                      <a:pt x="2363" y="21600"/>
                    </a:cubicBezTo>
                    <a:cubicBezTo>
                      <a:pt x="3038" y="21600"/>
                      <a:pt x="3713" y="21262"/>
                      <a:pt x="4050" y="20925"/>
                    </a:cubicBezTo>
                    <a:cubicBezTo>
                      <a:pt x="4050" y="20925"/>
                      <a:pt x="4050" y="20925"/>
                      <a:pt x="4050" y="20925"/>
                    </a:cubicBezTo>
                    <a:cubicBezTo>
                      <a:pt x="9788" y="15187"/>
                      <a:pt x="9788" y="15187"/>
                      <a:pt x="9788" y="15187"/>
                    </a:cubicBezTo>
                    <a:cubicBezTo>
                      <a:pt x="10800" y="15862"/>
                      <a:pt x="12150" y="16200"/>
                      <a:pt x="13500" y="16200"/>
                    </a:cubicBezTo>
                    <a:cubicBezTo>
                      <a:pt x="18056" y="16200"/>
                      <a:pt x="21600" y="12656"/>
                      <a:pt x="21600" y="8100"/>
                    </a:cubicBezTo>
                    <a:cubicBezTo>
                      <a:pt x="21600" y="3544"/>
                      <a:pt x="18056" y="0"/>
                      <a:pt x="13500" y="0"/>
                    </a:cubicBezTo>
                    <a:close/>
                    <a:moveTo>
                      <a:pt x="3206" y="20081"/>
                    </a:moveTo>
                    <a:cubicBezTo>
                      <a:pt x="3038" y="20250"/>
                      <a:pt x="2700" y="20419"/>
                      <a:pt x="2363" y="20419"/>
                    </a:cubicBezTo>
                    <a:cubicBezTo>
                      <a:pt x="1688" y="20419"/>
                      <a:pt x="1181" y="19912"/>
                      <a:pt x="1181" y="19237"/>
                    </a:cubicBezTo>
                    <a:cubicBezTo>
                      <a:pt x="1181" y="18900"/>
                      <a:pt x="1350" y="18562"/>
                      <a:pt x="1519" y="18394"/>
                    </a:cubicBezTo>
                    <a:cubicBezTo>
                      <a:pt x="1519" y="18394"/>
                      <a:pt x="1519" y="18394"/>
                      <a:pt x="1519" y="18394"/>
                    </a:cubicBezTo>
                    <a:cubicBezTo>
                      <a:pt x="6919" y="12994"/>
                      <a:pt x="6919" y="12994"/>
                      <a:pt x="6919" y="12994"/>
                    </a:cubicBezTo>
                    <a:cubicBezTo>
                      <a:pt x="7425" y="13500"/>
                      <a:pt x="8100" y="14175"/>
                      <a:pt x="8606" y="14681"/>
                    </a:cubicBezTo>
                    <a:lnTo>
                      <a:pt x="3206" y="20081"/>
                    </a:lnTo>
                    <a:close/>
                    <a:moveTo>
                      <a:pt x="13500" y="14850"/>
                    </a:moveTo>
                    <a:cubicBezTo>
                      <a:pt x="9788" y="14850"/>
                      <a:pt x="6750" y="11812"/>
                      <a:pt x="6750" y="8100"/>
                    </a:cubicBezTo>
                    <a:cubicBezTo>
                      <a:pt x="6750" y="4387"/>
                      <a:pt x="9788" y="1350"/>
                      <a:pt x="13500" y="1350"/>
                    </a:cubicBezTo>
                    <a:cubicBezTo>
                      <a:pt x="17212" y="1350"/>
                      <a:pt x="20250" y="4387"/>
                      <a:pt x="20250" y="8100"/>
                    </a:cubicBezTo>
                    <a:cubicBezTo>
                      <a:pt x="20250" y="11812"/>
                      <a:pt x="17212" y="14850"/>
                      <a:pt x="13500" y="148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>
                    <a:solidFill>
                      <a:srgbClr val="000000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pPr>
                <a:endParaRPr/>
              </a:p>
            </p:txBody>
          </p:sp>
          <p:sp>
            <p:nvSpPr>
              <p:cNvPr id="553" name="Freeform 128"/>
              <p:cNvSpPr/>
              <p:nvPr/>
            </p:nvSpPr>
            <p:spPr>
              <a:xfrm>
                <a:off x="137078" y="53526"/>
                <a:ext cx="79636" cy="78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60" y="0"/>
                    </a:moveTo>
                    <a:cubicBezTo>
                      <a:pt x="9360" y="0"/>
                      <a:pt x="0" y="9360"/>
                      <a:pt x="0" y="20160"/>
                    </a:cubicBezTo>
                    <a:cubicBezTo>
                      <a:pt x="0" y="20880"/>
                      <a:pt x="720" y="21600"/>
                      <a:pt x="1440" y="21600"/>
                    </a:cubicBezTo>
                    <a:cubicBezTo>
                      <a:pt x="2160" y="21600"/>
                      <a:pt x="2880" y="20880"/>
                      <a:pt x="2880" y="20160"/>
                    </a:cubicBezTo>
                    <a:cubicBezTo>
                      <a:pt x="2880" y="10800"/>
                      <a:pt x="10800" y="2880"/>
                      <a:pt x="20160" y="2880"/>
                    </a:cubicBezTo>
                    <a:cubicBezTo>
                      <a:pt x="20880" y="2880"/>
                      <a:pt x="21600" y="2160"/>
                      <a:pt x="21600" y="1440"/>
                    </a:cubicBezTo>
                    <a:cubicBezTo>
                      <a:pt x="21600" y="720"/>
                      <a:pt x="20880" y="0"/>
                      <a:pt x="201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>
                    <a:solidFill>
                      <a:srgbClr val="000000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pPr>
                <a:endParaRPr/>
              </a:p>
            </p:txBody>
          </p:sp>
        </p:grpSp>
      </p:grpSp>
      <p:grpSp>
        <p:nvGrpSpPr>
          <p:cNvPr id="561" name="Group 71"/>
          <p:cNvGrpSpPr/>
          <p:nvPr/>
        </p:nvGrpSpPr>
        <p:grpSpPr>
          <a:xfrm>
            <a:off x="5974800" y="1451190"/>
            <a:ext cx="849773" cy="849773"/>
            <a:chOff x="0" y="0"/>
            <a:chExt cx="849771" cy="849771"/>
          </a:xfrm>
        </p:grpSpPr>
        <p:sp>
          <p:nvSpPr>
            <p:cNvPr id="556" name="Oval 72"/>
            <p:cNvSpPr/>
            <p:nvPr/>
          </p:nvSpPr>
          <p:spPr>
            <a:xfrm>
              <a:off x="0" y="0"/>
              <a:ext cx="849772" cy="849772"/>
            </a:xfrm>
            <a:prstGeom prst="ellipse">
              <a:avLst/>
            </a:prstGeom>
            <a:solidFill>
              <a:srgbClr val="1CAE9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solidFill>
                    <a:srgbClr val="FE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pPr>
              <a:endParaRPr/>
            </a:p>
          </p:txBody>
        </p:sp>
        <p:grpSp>
          <p:nvGrpSpPr>
            <p:cNvPr id="560" name="Group 73"/>
            <p:cNvGrpSpPr/>
            <p:nvPr/>
          </p:nvGrpSpPr>
          <p:grpSpPr>
            <a:xfrm>
              <a:off x="257153" y="255821"/>
              <a:ext cx="336143" cy="336820"/>
              <a:chOff x="0" y="0"/>
              <a:chExt cx="336141" cy="336818"/>
            </a:xfrm>
          </p:grpSpPr>
          <p:sp>
            <p:nvSpPr>
              <p:cNvPr id="557" name="Freeform 137"/>
              <p:cNvSpPr/>
              <p:nvPr/>
            </p:nvSpPr>
            <p:spPr>
              <a:xfrm>
                <a:off x="183398" y="41775"/>
                <a:ext cx="110968" cy="1109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43" y="20571"/>
                    </a:moveTo>
                    <a:cubicBezTo>
                      <a:pt x="19543" y="20571"/>
                      <a:pt x="19543" y="20571"/>
                      <a:pt x="19543" y="20571"/>
                    </a:cubicBezTo>
                    <a:cubicBezTo>
                      <a:pt x="19543" y="21086"/>
                      <a:pt x="20057" y="21600"/>
                      <a:pt x="20571" y="21600"/>
                    </a:cubicBezTo>
                    <a:cubicBezTo>
                      <a:pt x="21086" y="21600"/>
                      <a:pt x="21600" y="21086"/>
                      <a:pt x="21600" y="20571"/>
                    </a:cubicBezTo>
                    <a:cubicBezTo>
                      <a:pt x="21600" y="20571"/>
                      <a:pt x="21600" y="20571"/>
                      <a:pt x="21600" y="20571"/>
                    </a:cubicBezTo>
                    <a:cubicBezTo>
                      <a:pt x="21600" y="9257"/>
                      <a:pt x="12343" y="0"/>
                      <a:pt x="1029" y="0"/>
                    </a:cubicBezTo>
                    <a:cubicBezTo>
                      <a:pt x="1029" y="0"/>
                      <a:pt x="1029" y="0"/>
                      <a:pt x="1029" y="0"/>
                    </a:cubicBezTo>
                    <a:cubicBezTo>
                      <a:pt x="514" y="0"/>
                      <a:pt x="0" y="514"/>
                      <a:pt x="0" y="1029"/>
                    </a:cubicBezTo>
                    <a:cubicBezTo>
                      <a:pt x="0" y="1543"/>
                      <a:pt x="514" y="2057"/>
                      <a:pt x="1029" y="2057"/>
                    </a:cubicBezTo>
                    <a:cubicBezTo>
                      <a:pt x="1029" y="2057"/>
                      <a:pt x="1029" y="2057"/>
                      <a:pt x="1029" y="2057"/>
                    </a:cubicBezTo>
                    <a:cubicBezTo>
                      <a:pt x="11314" y="2057"/>
                      <a:pt x="19543" y="10286"/>
                      <a:pt x="19543" y="205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>
                    <a:solidFill>
                      <a:srgbClr val="000000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pPr>
                <a:endParaRPr/>
              </a:p>
            </p:txBody>
          </p:sp>
          <p:sp>
            <p:nvSpPr>
              <p:cNvPr id="558" name="Freeform 138"/>
              <p:cNvSpPr/>
              <p:nvPr/>
            </p:nvSpPr>
            <p:spPr>
              <a:xfrm>
                <a:off x="-1" y="0"/>
                <a:ext cx="336123" cy="336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6" h="21600" extrusionOk="0">
                    <a:moveTo>
                      <a:pt x="5940" y="675"/>
                    </a:moveTo>
                    <a:cubicBezTo>
                      <a:pt x="5607" y="169"/>
                      <a:pt x="5109" y="0"/>
                      <a:pt x="4610" y="0"/>
                    </a:cubicBezTo>
                    <a:cubicBezTo>
                      <a:pt x="4278" y="0"/>
                      <a:pt x="4112" y="0"/>
                      <a:pt x="3780" y="169"/>
                    </a:cubicBezTo>
                    <a:cubicBezTo>
                      <a:pt x="3115" y="506"/>
                      <a:pt x="2617" y="1181"/>
                      <a:pt x="2617" y="2025"/>
                    </a:cubicBezTo>
                    <a:cubicBezTo>
                      <a:pt x="2617" y="11306"/>
                      <a:pt x="2617" y="11306"/>
                      <a:pt x="2617" y="11306"/>
                    </a:cubicBezTo>
                    <a:cubicBezTo>
                      <a:pt x="623" y="13500"/>
                      <a:pt x="623" y="13500"/>
                      <a:pt x="623" y="13500"/>
                    </a:cubicBezTo>
                    <a:cubicBezTo>
                      <a:pt x="-208" y="14175"/>
                      <a:pt x="-208" y="15525"/>
                      <a:pt x="623" y="16200"/>
                    </a:cubicBezTo>
                    <a:cubicBezTo>
                      <a:pt x="5275" y="20925"/>
                      <a:pt x="5275" y="20925"/>
                      <a:pt x="5275" y="20925"/>
                    </a:cubicBezTo>
                    <a:cubicBezTo>
                      <a:pt x="5607" y="21431"/>
                      <a:pt x="6106" y="21600"/>
                      <a:pt x="6604" y="21600"/>
                    </a:cubicBezTo>
                    <a:cubicBezTo>
                      <a:pt x="7103" y="21600"/>
                      <a:pt x="7601" y="21431"/>
                      <a:pt x="7934" y="20925"/>
                    </a:cubicBezTo>
                    <a:cubicBezTo>
                      <a:pt x="10094" y="18900"/>
                      <a:pt x="10094" y="18900"/>
                      <a:pt x="10094" y="18900"/>
                    </a:cubicBezTo>
                    <a:cubicBezTo>
                      <a:pt x="19232" y="18900"/>
                      <a:pt x="19232" y="18900"/>
                      <a:pt x="19232" y="18900"/>
                    </a:cubicBezTo>
                    <a:cubicBezTo>
                      <a:pt x="20063" y="18900"/>
                      <a:pt x="20727" y="18394"/>
                      <a:pt x="21060" y="17719"/>
                    </a:cubicBezTo>
                    <a:cubicBezTo>
                      <a:pt x="21392" y="16875"/>
                      <a:pt x="21226" y="16031"/>
                      <a:pt x="20561" y="15525"/>
                    </a:cubicBezTo>
                    <a:lnTo>
                      <a:pt x="5940" y="675"/>
                    </a:lnTo>
                    <a:close/>
                    <a:moveTo>
                      <a:pt x="9097" y="17887"/>
                    </a:moveTo>
                    <a:cubicBezTo>
                      <a:pt x="7103" y="20081"/>
                      <a:pt x="7103" y="20081"/>
                      <a:pt x="7103" y="20081"/>
                    </a:cubicBezTo>
                    <a:cubicBezTo>
                      <a:pt x="6937" y="20250"/>
                      <a:pt x="6770" y="20250"/>
                      <a:pt x="6604" y="20250"/>
                    </a:cubicBezTo>
                    <a:cubicBezTo>
                      <a:pt x="6438" y="20250"/>
                      <a:pt x="6272" y="20250"/>
                      <a:pt x="6106" y="20081"/>
                    </a:cubicBezTo>
                    <a:cubicBezTo>
                      <a:pt x="1454" y="15356"/>
                      <a:pt x="1454" y="15356"/>
                      <a:pt x="1454" y="15356"/>
                    </a:cubicBezTo>
                    <a:cubicBezTo>
                      <a:pt x="1287" y="15188"/>
                      <a:pt x="1287" y="15019"/>
                      <a:pt x="1287" y="14850"/>
                    </a:cubicBezTo>
                    <a:cubicBezTo>
                      <a:pt x="1287" y="14681"/>
                      <a:pt x="1287" y="14513"/>
                      <a:pt x="1454" y="14344"/>
                    </a:cubicBezTo>
                    <a:cubicBezTo>
                      <a:pt x="3614" y="12319"/>
                      <a:pt x="3614" y="12319"/>
                      <a:pt x="3614" y="12319"/>
                    </a:cubicBezTo>
                    <a:cubicBezTo>
                      <a:pt x="3614" y="12319"/>
                      <a:pt x="3614" y="12319"/>
                      <a:pt x="3614" y="12319"/>
                    </a:cubicBezTo>
                    <a:cubicBezTo>
                      <a:pt x="9097" y="17887"/>
                      <a:pt x="9097" y="17887"/>
                      <a:pt x="9097" y="17887"/>
                    </a:cubicBezTo>
                    <a:cubicBezTo>
                      <a:pt x="9097" y="17887"/>
                      <a:pt x="9097" y="17887"/>
                      <a:pt x="9097" y="17887"/>
                    </a:cubicBezTo>
                    <a:close/>
                    <a:moveTo>
                      <a:pt x="10094" y="17550"/>
                    </a:moveTo>
                    <a:cubicBezTo>
                      <a:pt x="9927" y="17550"/>
                      <a:pt x="9927" y="17550"/>
                      <a:pt x="9761" y="17550"/>
                    </a:cubicBezTo>
                    <a:cubicBezTo>
                      <a:pt x="3946" y="11644"/>
                      <a:pt x="3946" y="11644"/>
                      <a:pt x="3946" y="11644"/>
                    </a:cubicBezTo>
                    <a:cubicBezTo>
                      <a:pt x="3946" y="11475"/>
                      <a:pt x="3946" y="11475"/>
                      <a:pt x="3946" y="11306"/>
                    </a:cubicBezTo>
                    <a:cubicBezTo>
                      <a:pt x="3946" y="3206"/>
                      <a:pt x="3946" y="3206"/>
                      <a:pt x="3946" y="3206"/>
                    </a:cubicBezTo>
                    <a:cubicBezTo>
                      <a:pt x="18069" y="17550"/>
                      <a:pt x="18069" y="17550"/>
                      <a:pt x="18069" y="17550"/>
                    </a:cubicBezTo>
                    <a:lnTo>
                      <a:pt x="10094" y="17550"/>
                    </a:lnTo>
                    <a:close/>
                    <a:moveTo>
                      <a:pt x="19897" y="17212"/>
                    </a:moveTo>
                    <a:cubicBezTo>
                      <a:pt x="19730" y="17381"/>
                      <a:pt x="19564" y="17550"/>
                      <a:pt x="19232" y="17550"/>
                    </a:cubicBezTo>
                    <a:cubicBezTo>
                      <a:pt x="19066" y="17550"/>
                      <a:pt x="19066" y="17550"/>
                      <a:pt x="19066" y="17550"/>
                    </a:cubicBezTo>
                    <a:cubicBezTo>
                      <a:pt x="3946" y="2194"/>
                      <a:pt x="3946" y="2194"/>
                      <a:pt x="3946" y="2194"/>
                    </a:cubicBezTo>
                    <a:cubicBezTo>
                      <a:pt x="3946" y="2025"/>
                      <a:pt x="3946" y="2025"/>
                      <a:pt x="3946" y="2025"/>
                    </a:cubicBezTo>
                    <a:cubicBezTo>
                      <a:pt x="3946" y="1687"/>
                      <a:pt x="4112" y="1519"/>
                      <a:pt x="4278" y="1350"/>
                    </a:cubicBezTo>
                    <a:cubicBezTo>
                      <a:pt x="4444" y="1350"/>
                      <a:pt x="4444" y="1350"/>
                      <a:pt x="4610" y="1350"/>
                    </a:cubicBezTo>
                    <a:cubicBezTo>
                      <a:pt x="4777" y="1350"/>
                      <a:pt x="4943" y="1350"/>
                      <a:pt x="5109" y="1519"/>
                    </a:cubicBezTo>
                    <a:cubicBezTo>
                      <a:pt x="19730" y="16369"/>
                      <a:pt x="19730" y="16369"/>
                      <a:pt x="19730" y="16369"/>
                    </a:cubicBezTo>
                    <a:cubicBezTo>
                      <a:pt x="19897" y="16537"/>
                      <a:pt x="19897" y="16875"/>
                      <a:pt x="19897" y="172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>
                    <a:solidFill>
                      <a:srgbClr val="000000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pPr>
                <a:endParaRPr/>
              </a:p>
            </p:txBody>
          </p:sp>
          <p:sp>
            <p:nvSpPr>
              <p:cNvPr id="559" name="Freeform 139"/>
              <p:cNvSpPr/>
              <p:nvPr/>
            </p:nvSpPr>
            <p:spPr>
              <a:xfrm>
                <a:off x="178176" y="0"/>
                <a:ext cx="157966" cy="157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0" y="2880"/>
                    </a:moveTo>
                    <a:cubicBezTo>
                      <a:pt x="1440" y="2880"/>
                      <a:pt x="1440" y="2880"/>
                      <a:pt x="1440" y="2880"/>
                    </a:cubicBezTo>
                    <a:cubicBezTo>
                      <a:pt x="10800" y="2880"/>
                      <a:pt x="18720" y="10800"/>
                      <a:pt x="18720" y="20160"/>
                    </a:cubicBezTo>
                    <a:cubicBezTo>
                      <a:pt x="18720" y="20160"/>
                      <a:pt x="18720" y="20160"/>
                      <a:pt x="18720" y="20160"/>
                    </a:cubicBezTo>
                    <a:cubicBezTo>
                      <a:pt x="18720" y="20880"/>
                      <a:pt x="19440" y="21600"/>
                      <a:pt x="20160" y="21600"/>
                    </a:cubicBezTo>
                    <a:cubicBezTo>
                      <a:pt x="20880" y="21600"/>
                      <a:pt x="21600" y="20880"/>
                      <a:pt x="21600" y="20160"/>
                    </a:cubicBezTo>
                    <a:cubicBezTo>
                      <a:pt x="21600" y="20160"/>
                      <a:pt x="21600" y="20160"/>
                      <a:pt x="21600" y="20160"/>
                    </a:cubicBezTo>
                    <a:cubicBezTo>
                      <a:pt x="21600" y="9000"/>
                      <a:pt x="12600" y="0"/>
                      <a:pt x="1440" y="0"/>
                    </a:cubicBezTo>
                    <a:cubicBezTo>
                      <a:pt x="1440" y="0"/>
                      <a:pt x="1440" y="0"/>
                      <a:pt x="1440" y="0"/>
                    </a:cubicBezTo>
                    <a:cubicBezTo>
                      <a:pt x="720" y="0"/>
                      <a:pt x="0" y="720"/>
                      <a:pt x="0" y="1440"/>
                    </a:cubicBezTo>
                    <a:cubicBezTo>
                      <a:pt x="0" y="2160"/>
                      <a:pt x="720" y="2880"/>
                      <a:pt x="1440" y="28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>
                    <a:solidFill>
                      <a:srgbClr val="000000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pPr>
                <a:endParaRPr/>
              </a:p>
            </p:txBody>
          </p:sp>
        </p:grpSp>
      </p:grpSp>
      <p:sp>
        <p:nvSpPr>
          <p:cNvPr id="562" name="Group 33"/>
          <p:cNvSpPr txBox="1"/>
          <p:nvPr/>
        </p:nvSpPr>
        <p:spPr>
          <a:xfrm>
            <a:off x="300114" y="557250"/>
            <a:ext cx="3902336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sz="2100" spc="75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 </a:t>
            </a:r>
            <a:r>
              <a:rPr sz="2400" spc="225"/>
              <a:t>ФОСФАТЫ ЦИНКА</a:t>
            </a:r>
          </a:p>
        </p:txBody>
      </p:sp>
      <p:pic>
        <p:nvPicPr>
          <p:cNvPr id="563" name="Рисунок 42" descr="Рисунок 42"/>
          <p:cNvPicPr>
            <a:picLocks noChangeAspect="1"/>
          </p:cNvPicPr>
          <p:nvPr/>
        </p:nvPicPr>
        <p:blipFill>
          <a:blip r:embed="rId2"/>
          <a:srcRect l="12419" t="14480" r="10706" b="14054"/>
          <a:stretch>
            <a:fillRect/>
          </a:stretch>
        </p:blipFill>
        <p:spPr>
          <a:xfrm>
            <a:off x="7021830" y="142024"/>
            <a:ext cx="1859461" cy="792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564" name="Рисунок 49" descr="Рисунок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6447168" y="2446670"/>
            <a:ext cx="5143503" cy="250163"/>
          </a:xfrm>
          <a:prstGeom prst="rect">
            <a:avLst/>
          </a:prstGeom>
          <a:ln w="12700">
            <a:miter lim="400000"/>
          </a:ln>
        </p:spPr>
      </p:pic>
      <p:sp>
        <p:nvSpPr>
          <p:cNvPr id="565" name="TextBox 51"/>
          <p:cNvSpPr txBox="1"/>
          <p:nvPr/>
        </p:nvSpPr>
        <p:spPr>
          <a:xfrm>
            <a:off x="407904" y="189438"/>
            <a:ext cx="3902336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l">
              <a:defRPr sz="2100" spc="75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SNCZ</a:t>
            </a:r>
          </a:p>
        </p:txBody>
      </p:sp>
      <p:pic>
        <p:nvPicPr>
          <p:cNvPr id="566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372" y="3857587"/>
            <a:ext cx="1005841" cy="7543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TextBox 4"/>
          <p:cNvSpPr txBox="1"/>
          <p:nvPr/>
        </p:nvSpPr>
        <p:spPr>
          <a:xfrm>
            <a:off x="257230" y="306590"/>
            <a:ext cx="5121475" cy="1089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  <a:defRPr sz="2800" spc="225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ФОСФАТЫ ЦИНКА.</a:t>
            </a:r>
          </a:p>
          <a:p>
            <a:pPr algn="l">
              <a:lnSpc>
                <a:spcPct val="80000"/>
              </a:lnSpc>
              <a:defRPr sz="2800" spc="225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rPr spc="22"/>
              <a:t>Фосфат цинка PZ20:</a:t>
            </a:r>
          </a:p>
        </p:txBody>
      </p:sp>
      <p:pic>
        <p:nvPicPr>
          <p:cNvPr id="569" name="Рисунок 9" descr="Рисунок 9"/>
          <p:cNvPicPr>
            <a:picLocks noChangeAspect="1"/>
          </p:cNvPicPr>
          <p:nvPr/>
        </p:nvPicPr>
        <p:blipFill>
          <a:blip r:embed="rId2"/>
          <a:srcRect l="12419" t="14480" r="10706" b="14054"/>
          <a:stretch>
            <a:fillRect/>
          </a:stretch>
        </p:blipFill>
        <p:spPr>
          <a:xfrm>
            <a:off x="6618546" y="233680"/>
            <a:ext cx="1859461" cy="792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0" name="Рисунок 10" descr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6447168" y="2446670"/>
            <a:ext cx="5143503" cy="250163"/>
          </a:xfrm>
          <a:prstGeom prst="rect">
            <a:avLst/>
          </a:prstGeom>
          <a:ln w="12700">
            <a:miter lim="400000"/>
          </a:ln>
        </p:spPr>
      </p:pic>
      <p:sp>
        <p:nvSpPr>
          <p:cNvPr id="571" name="TextBox 19"/>
          <p:cNvSpPr txBox="1"/>
          <p:nvPr/>
        </p:nvSpPr>
        <p:spPr>
          <a:xfrm>
            <a:off x="285128" y="1117306"/>
            <a:ext cx="5902961" cy="1694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lnSpc>
                <a:spcPct val="80000"/>
              </a:lnSpc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Цинк ортофосфат тетрагидрат</a:t>
            </a:r>
          </a:p>
          <a:p>
            <a:pPr algn="l">
              <a:lnSpc>
                <a:spcPct val="80000"/>
              </a:lnSpc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Zn3(PO4)2 4H2O</a:t>
            </a:r>
          </a:p>
          <a:p>
            <a:pPr algn="l">
              <a:lnSpc>
                <a:spcPct val="80000"/>
              </a:lnSpc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Микронизированный белый порошок.</a:t>
            </a:r>
          </a:p>
          <a:p>
            <a:pPr algn="l">
              <a:lnSpc>
                <a:spcPct val="80000"/>
              </a:lnSpc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Универсальный пигмент. </a:t>
            </a:r>
          </a:p>
          <a:p>
            <a:pPr algn="l">
              <a:lnSpc>
                <a:spcPct val="80000"/>
              </a:lnSpc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PZ20 не содержит свободного оксида цинка.</a:t>
            </a:r>
          </a:p>
          <a:p>
            <a:pPr algn="l">
              <a:lnSpc>
                <a:spcPct val="80000"/>
              </a:lnSpc>
              <a:spcBef>
                <a:spcPts val="600"/>
              </a:spcBef>
              <a:defRPr sz="1100" spc="21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Свойства:</a:t>
            </a:r>
          </a:p>
          <a:p>
            <a:pPr algn="l">
              <a:lnSpc>
                <a:spcPct val="80000"/>
              </a:lnSpc>
              <a:spcBef>
                <a:spcPts val="600"/>
              </a:spcBef>
              <a:defRPr sz="1100" spc="21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В фазе тетрагидрата PZ20 стабилен и не гидроскопичен. Обладает хорошей диспергируемостью, и низкой маслоемкостью. При термическом разложении образуется пирофосфат цинка.</a:t>
            </a:r>
          </a:p>
        </p:txBody>
      </p:sp>
      <p:sp>
        <p:nvSpPr>
          <p:cNvPr id="572" name="TextBox 11"/>
          <p:cNvSpPr txBox="1"/>
          <p:nvPr/>
        </p:nvSpPr>
        <p:spPr>
          <a:xfrm>
            <a:off x="303557" y="2964341"/>
            <a:ext cx="5683223" cy="170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600"/>
              </a:spcBef>
              <a:defRPr sz="1600" spc="30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Применение:</a:t>
            </a:r>
          </a:p>
          <a:p>
            <a:pPr marL="228600" indent="-228600" algn="l">
              <a:spcBef>
                <a:spcPts val="600"/>
              </a:spcBef>
              <a:buSzPct val="100000"/>
              <a:buChar char="▪"/>
              <a:defRPr sz="1200" spc="23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защитные покрытия</a:t>
            </a:r>
          </a:p>
          <a:p>
            <a:pPr marL="228600" indent="-228600" algn="l">
              <a:spcBef>
                <a:spcPts val="600"/>
              </a:spcBef>
              <a:buSzPct val="100000"/>
              <a:buChar char="▪"/>
              <a:defRPr sz="1200" spc="23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PZW2 рекомендуется использовать для широкого ряда пленкообразующих систем: органоразбавляемых, водоразбавляемых.</a:t>
            </a:r>
          </a:p>
          <a:p>
            <a:pPr marL="228600" indent="-228600" algn="l">
              <a:spcBef>
                <a:spcPts val="600"/>
              </a:spcBef>
              <a:buSzPct val="100000"/>
              <a:buChar char="▪"/>
              <a:defRPr sz="1200" spc="23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возможно применение в эпоксидных порошковых красках.</a:t>
            </a:r>
          </a:p>
          <a:p>
            <a:pPr marL="228600" indent="-228600" algn="l">
              <a:spcBef>
                <a:spcPts val="600"/>
              </a:spcBef>
              <a:buSzPct val="100000"/>
              <a:buChar char="▪"/>
              <a:defRPr sz="1200" spc="23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для усиления противокоррозионных свойств рекомендуется использовать совместно с хроматом цинка или стронция.</a:t>
            </a:r>
          </a:p>
        </p:txBody>
      </p:sp>
      <p:pic>
        <p:nvPicPr>
          <p:cNvPr id="573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332" y="1909597"/>
            <a:ext cx="2117954" cy="1588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extBox 4"/>
          <p:cNvSpPr txBox="1"/>
          <p:nvPr/>
        </p:nvSpPr>
        <p:spPr>
          <a:xfrm>
            <a:off x="257230" y="306590"/>
            <a:ext cx="5121475" cy="1089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  <a:defRPr sz="2800" spc="225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ФОСФАТЫ ЦИНКА.</a:t>
            </a:r>
          </a:p>
          <a:p>
            <a:pPr algn="l">
              <a:lnSpc>
                <a:spcPct val="80000"/>
              </a:lnSpc>
              <a:defRPr sz="2800" spc="225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rPr spc="22"/>
              <a:t>Фосфат цинка PZW2:</a:t>
            </a:r>
          </a:p>
        </p:txBody>
      </p:sp>
      <p:pic>
        <p:nvPicPr>
          <p:cNvPr id="576" name="Рисунок 9" descr="Рисунок 9"/>
          <p:cNvPicPr>
            <a:picLocks noChangeAspect="1"/>
          </p:cNvPicPr>
          <p:nvPr/>
        </p:nvPicPr>
        <p:blipFill>
          <a:blip r:embed="rId2"/>
          <a:srcRect l="12419" t="14480" r="10706" b="14054"/>
          <a:stretch>
            <a:fillRect/>
          </a:stretch>
        </p:blipFill>
        <p:spPr>
          <a:xfrm>
            <a:off x="6719200" y="243840"/>
            <a:ext cx="1859461" cy="792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7" name="Рисунок 10" descr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6447168" y="2446670"/>
            <a:ext cx="5143503" cy="250163"/>
          </a:xfrm>
          <a:prstGeom prst="rect">
            <a:avLst/>
          </a:prstGeom>
          <a:ln w="12700">
            <a:miter lim="400000"/>
          </a:ln>
        </p:spPr>
      </p:pic>
      <p:sp>
        <p:nvSpPr>
          <p:cNvPr id="578" name="TextBox 19"/>
          <p:cNvSpPr txBox="1"/>
          <p:nvPr/>
        </p:nvSpPr>
        <p:spPr>
          <a:xfrm>
            <a:off x="285128" y="1117306"/>
            <a:ext cx="5902961" cy="171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600"/>
              </a:spcBef>
              <a:defRPr sz="12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Цинк ортофосфат дигидрат. </a:t>
            </a:r>
          </a:p>
          <a:p>
            <a:pPr algn="l">
              <a:spcBef>
                <a:spcPts val="600"/>
              </a:spcBef>
              <a:defRPr sz="12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Zn3(PO4)2 2H2O</a:t>
            </a:r>
          </a:p>
          <a:p>
            <a:pPr algn="l">
              <a:spcBef>
                <a:spcPts val="600"/>
              </a:spcBef>
              <a:defRPr sz="12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Содержит небольшое количество оксида цинка.</a:t>
            </a:r>
          </a:p>
          <a:p>
            <a:pPr algn="l">
              <a:spcBef>
                <a:spcPts val="600"/>
              </a:spcBef>
              <a:defRPr sz="12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Механизм действия аналогичен PZ20.</a:t>
            </a:r>
          </a:p>
          <a:p>
            <a:pPr algn="l">
              <a:spcBef>
                <a:spcPts val="600"/>
              </a:spcBef>
              <a:defRPr sz="12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Будучи в нестабильной форме дигидрата PZW2 легко переходит во влажной среде в тетрагидратную фазу.</a:t>
            </a:r>
          </a:p>
          <a:p>
            <a:pPr algn="l">
              <a:spcBef>
                <a:spcPts val="600"/>
              </a:spcBef>
              <a:defRPr sz="12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Рекомендуемая концентрация — 5-12% в общей рецептуре. Для ПВХ — 20-40%.</a:t>
            </a:r>
          </a:p>
        </p:txBody>
      </p:sp>
      <p:sp>
        <p:nvSpPr>
          <p:cNvPr id="579" name="TextBox 11"/>
          <p:cNvSpPr txBox="1"/>
          <p:nvPr/>
        </p:nvSpPr>
        <p:spPr>
          <a:xfrm>
            <a:off x="303557" y="2954181"/>
            <a:ext cx="5683223" cy="195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600"/>
              </a:spcBef>
              <a:defRPr sz="1100" spc="21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rPr sz="1600" spc="30"/>
              <a:t>Применение</a:t>
            </a:r>
            <a:r>
              <a:t>:</a:t>
            </a:r>
          </a:p>
          <a:p>
            <a:pPr marL="228600" indent="-228600" algn="l">
              <a:spcBef>
                <a:spcPts val="600"/>
              </a:spcBef>
              <a:buSzPct val="100000"/>
              <a:buChar char="▪"/>
              <a:defRPr sz="1100" spc="21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защитные покрытия;</a:t>
            </a:r>
          </a:p>
          <a:p>
            <a:pPr marL="228600" indent="-228600" algn="l">
              <a:spcBef>
                <a:spcPts val="600"/>
              </a:spcBef>
              <a:buSzPct val="100000"/>
              <a:buChar char="▪"/>
              <a:defRPr sz="1100" spc="21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PZ20 рекомендуется для использования в широком ряде пленкообразующих систем: органоразбавляемых, водоразбавляемых, воздушной и горячей сушки;</a:t>
            </a:r>
          </a:p>
          <a:p>
            <a:pPr marL="228600" indent="-228600" algn="l">
              <a:spcBef>
                <a:spcPts val="600"/>
              </a:spcBef>
              <a:buSzPct val="100000"/>
              <a:buChar char="▪"/>
              <a:defRPr sz="1100" spc="21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для усиления противокоррозионных свойств рекомендуется использовать совместно с хроматом цинка или стронция</a:t>
            </a:r>
          </a:p>
          <a:p>
            <a:pPr algn="l">
              <a:defRPr sz="1100" spc="21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Рекомендуемая концентрация — 5-12% в общей рецептуре. Для ПВХ — 20-40%.</a:t>
            </a:r>
          </a:p>
          <a:p>
            <a:pPr algn="l"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Использование фосфата цинка для изготовления светлых грунтовок с высокими адгезионными свойствами, позволяет снизить расход светлых покрывных эмалей.</a:t>
            </a:r>
          </a:p>
        </p:txBody>
      </p:sp>
      <p:pic>
        <p:nvPicPr>
          <p:cNvPr id="580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332" y="1909597"/>
            <a:ext cx="2117954" cy="1588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TextBox 4"/>
          <p:cNvSpPr txBox="1"/>
          <p:nvPr/>
        </p:nvSpPr>
        <p:spPr>
          <a:xfrm>
            <a:off x="257230" y="306590"/>
            <a:ext cx="5121475" cy="754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  <a:defRPr sz="2800" spc="225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ФОСФАТЫ ЦИНКА.</a:t>
            </a:r>
          </a:p>
          <a:p>
            <a:pPr algn="l">
              <a:lnSpc>
                <a:spcPct val="80000"/>
              </a:lnSpc>
              <a:defRPr sz="2800" spc="225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Новинокс АСЕ20</a:t>
            </a:r>
            <a:r>
              <a:rPr spc="22"/>
              <a:t>:</a:t>
            </a:r>
          </a:p>
        </p:txBody>
      </p:sp>
      <p:pic>
        <p:nvPicPr>
          <p:cNvPr id="583" name="Рисунок 9" descr="Рисунок 9"/>
          <p:cNvPicPr>
            <a:picLocks noChangeAspect="1"/>
          </p:cNvPicPr>
          <p:nvPr/>
        </p:nvPicPr>
        <p:blipFill>
          <a:blip r:embed="rId2"/>
          <a:srcRect l="12419" t="14480" r="10706" b="14054"/>
          <a:stretch>
            <a:fillRect/>
          </a:stretch>
        </p:blipFill>
        <p:spPr>
          <a:xfrm>
            <a:off x="6719200" y="243840"/>
            <a:ext cx="1859461" cy="792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4" name="Рисунок 10" descr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6447168" y="2446670"/>
            <a:ext cx="5143503" cy="250163"/>
          </a:xfrm>
          <a:prstGeom prst="rect">
            <a:avLst/>
          </a:prstGeom>
          <a:ln w="12700">
            <a:miter lim="400000"/>
          </a:ln>
        </p:spPr>
      </p:pic>
      <p:sp>
        <p:nvSpPr>
          <p:cNvPr id="585" name="TextBox 19"/>
          <p:cNvSpPr txBox="1"/>
          <p:nvPr/>
        </p:nvSpPr>
        <p:spPr>
          <a:xfrm>
            <a:off x="305448" y="1411946"/>
            <a:ext cx="5902961" cy="1069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Экологичный фосфат цинка.</a:t>
            </a:r>
          </a:p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Содержит 90% стандартного фосфата цинка и может использоваться в качестве замены PZ20 в широком ряду органо- и водоразбавляемых систем. При этом, краски маркируются как продукт не опасный для окружающей среды.</a:t>
            </a:r>
          </a:p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Рекомендуемая концентрация — 5-12% в общей рецептуре. Для ПВХ — 20-40%..</a:t>
            </a:r>
          </a:p>
        </p:txBody>
      </p:sp>
      <p:sp>
        <p:nvSpPr>
          <p:cNvPr id="586" name="TextBox 11"/>
          <p:cNvSpPr txBox="1"/>
          <p:nvPr/>
        </p:nvSpPr>
        <p:spPr>
          <a:xfrm>
            <a:off x="303557" y="2730661"/>
            <a:ext cx="5683223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600"/>
              </a:spcBef>
              <a:defRPr sz="1100" spc="21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rPr sz="1600" spc="30"/>
              <a:t>Применение</a:t>
            </a:r>
            <a:r>
              <a:t>: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защитные покрытия;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ACE20 подходит для использования в широком ряде пленкообразующих систем: органоразбавляемых, водоразбавляемых, воздушной и горячей сушки.</a:t>
            </a:r>
          </a:p>
        </p:txBody>
      </p:sp>
      <p:pic>
        <p:nvPicPr>
          <p:cNvPr id="587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332" y="1909597"/>
            <a:ext cx="2117954" cy="1588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TextBox 4"/>
          <p:cNvSpPr txBox="1"/>
          <p:nvPr/>
        </p:nvSpPr>
        <p:spPr>
          <a:xfrm>
            <a:off x="338510" y="306590"/>
            <a:ext cx="5121475" cy="142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  <a:defRPr sz="2800" spc="22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МОДИФИЦИРОВАННЫЕ ФОСФАТЫ ЦИНКА. </a:t>
            </a:r>
          </a:p>
          <a:p>
            <a:pPr algn="l">
              <a:lnSpc>
                <a:spcPct val="80000"/>
              </a:lnSpc>
              <a:defRPr sz="2800" spc="22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Новинокс PZ02:</a:t>
            </a:r>
          </a:p>
        </p:txBody>
      </p:sp>
      <p:pic>
        <p:nvPicPr>
          <p:cNvPr id="590" name="Рисунок 9" descr="Рисунок 9"/>
          <p:cNvPicPr>
            <a:picLocks noChangeAspect="1"/>
          </p:cNvPicPr>
          <p:nvPr/>
        </p:nvPicPr>
        <p:blipFill>
          <a:blip r:embed="rId2"/>
          <a:srcRect l="12419" t="14480" r="10706" b="14054"/>
          <a:stretch>
            <a:fillRect/>
          </a:stretch>
        </p:blipFill>
        <p:spPr>
          <a:xfrm>
            <a:off x="6719200" y="243840"/>
            <a:ext cx="1859461" cy="792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1" name="Рисунок 10" descr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6447168" y="2446670"/>
            <a:ext cx="5143503" cy="250163"/>
          </a:xfrm>
          <a:prstGeom prst="rect">
            <a:avLst/>
          </a:prstGeom>
          <a:ln w="12700">
            <a:miter lim="400000"/>
          </a:ln>
        </p:spPr>
      </p:pic>
      <p:sp>
        <p:nvSpPr>
          <p:cNvPr id="592" name="TextBox 19"/>
          <p:cNvSpPr txBox="1"/>
          <p:nvPr/>
        </p:nvSpPr>
        <p:spPr>
          <a:xfrm>
            <a:off x="305449" y="1564346"/>
            <a:ext cx="5679440" cy="146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600"/>
              </a:spcBef>
              <a:defRPr sz="16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Модифицированный ортофосфат цинка</a:t>
            </a:r>
          </a:p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Zn3(PO4)2 4H2O, ZnO и органический компаунд. </a:t>
            </a:r>
          </a:p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Микронизированный белый порошок. Механизм действия аналогичен PZ20.</a:t>
            </a:r>
          </a:p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Более активен, чем стандартный фосфат цинка особенно в полиуретановых и алкидных системах. Содержит небольшое количество свободного оксида цинка.</a:t>
            </a:r>
          </a:p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Рекомендуемая концентрация — 5-12% в общей рецептуре.</a:t>
            </a:r>
          </a:p>
        </p:txBody>
      </p:sp>
      <p:sp>
        <p:nvSpPr>
          <p:cNvPr id="593" name="TextBox 11"/>
          <p:cNvSpPr txBox="1"/>
          <p:nvPr/>
        </p:nvSpPr>
        <p:spPr>
          <a:xfrm>
            <a:off x="303557" y="3035461"/>
            <a:ext cx="5683223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600"/>
              </a:spcBef>
              <a:defRPr sz="1100" spc="21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rPr sz="1600" spc="30"/>
              <a:t>Применение</a:t>
            </a:r>
            <a:r>
              <a:t>: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средние и жирные алкидные системы на основе льняного масла.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водные эпоксиэстеры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хлорированная резина</a:t>
            </a:r>
          </a:p>
        </p:txBody>
      </p:sp>
      <p:pic>
        <p:nvPicPr>
          <p:cNvPr id="594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332" y="1909597"/>
            <a:ext cx="2117954" cy="1588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TextBox 4"/>
          <p:cNvSpPr txBox="1"/>
          <p:nvPr/>
        </p:nvSpPr>
        <p:spPr>
          <a:xfrm>
            <a:off x="338510" y="306590"/>
            <a:ext cx="5121475" cy="142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  <a:defRPr sz="2800" spc="22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МОДИФИЦИРОВАННЫЕ ФОСФАТЫ ЦИНКА. </a:t>
            </a:r>
          </a:p>
          <a:p>
            <a:pPr algn="l">
              <a:lnSpc>
                <a:spcPct val="80000"/>
              </a:lnSpc>
              <a:defRPr sz="2800" spc="22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Фосфинал PZ04:</a:t>
            </a:r>
          </a:p>
        </p:txBody>
      </p:sp>
      <p:pic>
        <p:nvPicPr>
          <p:cNvPr id="597" name="Рисунок 9" descr="Рисунок 9"/>
          <p:cNvPicPr>
            <a:picLocks noChangeAspect="1"/>
          </p:cNvPicPr>
          <p:nvPr/>
        </p:nvPicPr>
        <p:blipFill>
          <a:blip r:embed="rId2"/>
          <a:srcRect l="12419" t="14480" r="10706" b="14054"/>
          <a:stretch>
            <a:fillRect/>
          </a:stretch>
        </p:blipFill>
        <p:spPr>
          <a:xfrm>
            <a:off x="6719200" y="243840"/>
            <a:ext cx="1859461" cy="792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8" name="Рисунок 10" descr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6447168" y="2446670"/>
            <a:ext cx="5143503" cy="250163"/>
          </a:xfrm>
          <a:prstGeom prst="rect">
            <a:avLst/>
          </a:prstGeom>
          <a:ln w="12700">
            <a:miter lim="400000"/>
          </a:ln>
        </p:spPr>
      </p:pic>
      <p:sp>
        <p:nvSpPr>
          <p:cNvPr id="599" name="TextBox 19"/>
          <p:cNvSpPr txBox="1"/>
          <p:nvPr/>
        </p:nvSpPr>
        <p:spPr>
          <a:xfrm>
            <a:off x="305449" y="1564345"/>
            <a:ext cx="5679440" cy="146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600"/>
              </a:spcBef>
              <a:defRPr sz="16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Гидратированный ортофосфат цинка и алюминия</a:t>
            </a:r>
          </a:p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Zn3Al(PO4)3 хН2О (х=4 – 8).</a:t>
            </a:r>
          </a:p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Содержит 4% алюминия и небольшое количество свободного оксида цинка. Механизм действия — образование на анодных участках комплексного ингибитора</a:t>
            </a:r>
          </a:p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коррозии.</a:t>
            </a:r>
          </a:p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Рекомендуемая концентрация — 5-12% в общей рецептуре.</a:t>
            </a:r>
          </a:p>
        </p:txBody>
      </p:sp>
      <p:sp>
        <p:nvSpPr>
          <p:cNvPr id="600" name="TextBox 11"/>
          <p:cNvSpPr txBox="1"/>
          <p:nvPr/>
        </p:nvSpPr>
        <p:spPr>
          <a:xfrm>
            <a:off x="303557" y="3035461"/>
            <a:ext cx="5683223" cy="1348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600"/>
              </a:spcBef>
              <a:defRPr sz="1100" spc="21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rPr sz="1600" spc="30"/>
              <a:t>Применение</a:t>
            </a:r>
            <a:r>
              <a:t>: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органоразбавляемые эпоксидные системы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водные эпоксидные системы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водные акриловые системы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краски для коил-коатинга</a:t>
            </a:r>
          </a:p>
        </p:txBody>
      </p:sp>
      <p:pic>
        <p:nvPicPr>
          <p:cNvPr id="60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332" y="1909597"/>
            <a:ext cx="2117954" cy="1588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TextBox 4"/>
          <p:cNvSpPr txBox="1"/>
          <p:nvPr/>
        </p:nvSpPr>
        <p:spPr>
          <a:xfrm>
            <a:off x="338510" y="306590"/>
            <a:ext cx="5121475" cy="142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  <a:defRPr sz="2800" spc="22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МОДИФИЦИРОВАННЫЕ ФОСФАТЫ ЦИНКА. </a:t>
            </a:r>
          </a:p>
          <a:p>
            <a:pPr algn="l">
              <a:lnSpc>
                <a:spcPct val="80000"/>
              </a:lnSpc>
              <a:defRPr sz="2800" spc="22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Фосфинал PZ06:</a:t>
            </a:r>
          </a:p>
        </p:txBody>
      </p:sp>
      <p:pic>
        <p:nvPicPr>
          <p:cNvPr id="604" name="Рисунок 9" descr="Рисунок 9"/>
          <p:cNvPicPr>
            <a:picLocks noChangeAspect="1"/>
          </p:cNvPicPr>
          <p:nvPr/>
        </p:nvPicPr>
        <p:blipFill>
          <a:blip r:embed="rId2"/>
          <a:srcRect l="12419" t="14480" r="10706" b="14054"/>
          <a:stretch>
            <a:fillRect/>
          </a:stretch>
        </p:blipFill>
        <p:spPr>
          <a:xfrm>
            <a:off x="6719200" y="243840"/>
            <a:ext cx="1859461" cy="792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5" name="Рисунок 10" descr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6447168" y="2446670"/>
            <a:ext cx="5143503" cy="250163"/>
          </a:xfrm>
          <a:prstGeom prst="rect">
            <a:avLst/>
          </a:prstGeom>
          <a:ln w="12700">
            <a:miter lim="400000"/>
          </a:ln>
        </p:spPr>
      </p:pic>
      <p:sp>
        <p:nvSpPr>
          <p:cNvPr id="606" name="TextBox 19"/>
          <p:cNvSpPr txBox="1"/>
          <p:nvPr/>
        </p:nvSpPr>
        <p:spPr>
          <a:xfrm>
            <a:off x="305449" y="1564345"/>
            <a:ext cx="5679440" cy="147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Основной ортофосфат цинка. Содержит небольшое количество свободного оксида цинка.</a:t>
            </a:r>
          </a:p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Механизм действия — образование на анодных участках комплексного ингибитора коррозии. Более активен, чем стандартный фосфат цинка в полиуретановых и алкидных системах.</a:t>
            </a:r>
          </a:p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Рекомендуемая концентрация — 5-12% в общей рецептуре.</a:t>
            </a:r>
          </a:p>
        </p:txBody>
      </p:sp>
      <p:sp>
        <p:nvSpPr>
          <p:cNvPr id="607" name="TextBox 11"/>
          <p:cNvSpPr txBox="1"/>
          <p:nvPr/>
        </p:nvSpPr>
        <p:spPr>
          <a:xfrm>
            <a:off x="301666" y="2822101"/>
            <a:ext cx="5683223" cy="211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600"/>
              </a:spcBef>
              <a:defRPr sz="1100" spc="21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rPr sz="1600" spc="30"/>
              <a:t>Применение</a:t>
            </a:r>
            <a:r>
              <a:t>: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средние и жирные алкиды.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водные акриловые системы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органоразбавляемые виниловые смолы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органоразбавляемые акриловые сополимеры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двухупаковочные полиуретаны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эпоксиполиэфирные смолы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хлорированная резина</a:t>
            </a:r>
          </a:p>
        </p:txBody>
      </p:sp>
      <p:pic>
        <p:nvPicPr>
          <p:cNvPr id="608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332" y="1909597"/>
            <a:ext cx="2117954" cy="1588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TextBox 4"/>
          <p:cNvSpPr txBox="1"/>
          <p:nvPr/>
        </p:nvSpPr>
        <p:spPr>
          <a:xfrm>
            <a:off x="338510" y="306590"/>
            <a:ext cx="5121475" cy="142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  <a:defRPr sz="2800" spc="22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МОДИФИЦИРОВАННЫЕ ФОСФАТЫ ЦИНКА. </a:t>
            </a:r>
          </a:p>
          <a:p>
            <a:pPr algn="l">
              <a:lnSpc>
                <a:spcPct val="80000"/>
              </a:lnSpc>
              <a:defRPr sz="2800" spc="22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Новинокс PPS10:</a:t>
            </a:r>
          </a:p>
        </p:txBody>
      </p:sp>
      <p:pic>
        <p:nvPicPr>
          <p:cNvPr id="611" name="Рисунок 9" descr="Рисунок 9"/>
          <p:cNvPicPr>
            <a:picLocks noChangeAspect="1"/>
          </p:cNvPicPr>
          <p:nvPr/>
        </p:nvPicPr>
        <p:blipFill>
          <a:blip r:embed="rId2"/>
          <a:srcRect l="12419" t="14480" r="10706" b="14054"/>
          <a:stretch>
            <a:fillRect/>
          </a:stretch>
        </p:blipFill>
        <p:spPr>
          <a:xfrm>
            <a:off x="6719200" y="243840"/>
            <a:ext cx="1859461" cy="792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2" name="Рисунок 10" descr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6447168" y="2446670"/>
            <a:ext cx="5143503" cy="250163"/>
          </a:xfrm>
          <a:prstGeom prst="rect">
            <a:avLst/>
          </a:prstGeom>
          <a:ln w="12700">
            <a:miter lim="400000"/>
          </a:ln>
        </p:spPr>
      </p:pic>
      <p:sp>
        <p:nvSpPr>
          <p:cNvPr id="613" name="TextBox 19"/>
          <p:cNvSpPr txBox="1"/>
          <p:nvPr/>
        </p:nvSpPr>
        <p:spPr>
          <a:xfrm>
            <a:off x="305449" y="1497329"/>
            <a:ext cx="5679440" cy="2313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600"/>
              </a:spcBef>
              <a:defRPr sz="16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Цинк-кальций-стронций фосфосиликат. </a:t>
            </a:r>
          </a:p>
          <a:p>
            <a:pPr algn="l">
              <a:spcBef>
                <a:spcPts val="600"/>
              </a:spcBef>
              <a:defRPr sz="10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Содержит небольшое количество свободного оксида цинка.</a:t>
            </a:r>
          </a:p>
          <a:p>
            <a:pPr algn="l">
              <a:spcBef>
                <a:spcPts val="600"/>
              </a:spcBef>
              <a:defRPr sz="10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Высокоэффективный во многих связующих. Пигмент имеет более высокий показатель рН, чем стандартный фосфат цинка. Обладает хорошей диспергируемостью и низкой маслоемкостью.</a:t>
            </a:r>
          </a:p>
          <a:p>
            <a:pPr algn="l">
              <a:spcBef>
                <a:spcPts val="600"/>
              </a:spcBef>
              <a:defRPr sz="10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Ингибирующее действие увеличивается за счет присутствия силикатных ионов, повышающих значения рН на поверхности подложки. Силикаты также создают барьер, препятствующий проникновению окислителей на поверхности металла.</a:t>
            </a:r>
          </a:p>
          <a:p>
            <a:pPr algn="l">
              <a:spcBef>
                <a:spcPts val="600"/>
              </a:spcBef>
              <a:defRPr sz="10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Рекомендуемая концентрация — 5-12% в общей рецептуре.</a:t>
            </a:r>
          </a:p>
          <a:p>
            <a:pPr algn="l">
              <a:spcBef>
                <a:spcPts val="600"/>
              </a:spcBef>
              <a:defRPr sz="10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endParaRPr/>
          </a:p>
        </p:txBody>
      </p:sp>
      <p:sp>
        <p:nvSpPr>
          <p:cNvPr id="614" name="TextBox 11"/>
          <p:cNvSpPr txBox="1"/>
          <p:nvPr/>
        </p:nvSpPr>
        <p:spPr>
          <a:xfrm>
            <a:off x="301666" y="3441860"/>
            <a:ext cx="5683223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600"/>
              </a:spcBef>
              <a:defRPr sz="1100" spc="21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rPr sz="1600" spc="30"/>
              <a:t>Применение</a:t>
            </a:r>
            <a:r>
              <a:t>: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органоразбавляемые системы на основе средних и жирных алкидов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органоразбавляемые эпоксидные и полиуретановые системы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водоразбавляемые алкидные и акриловые системы</a:t>
            </a:r>
          </a:p>
        </p:txBody>
      </p:sp>
      <p:pic>
        <p:nvPicPr>
          <p:cNvPr id="615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332" y="1909597"/>
            <a:ext cx="2117954" cy="1588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TextBox 4"/>
          <p:cNvSpPr txBox="1"/>
          <p:nvPr/>
        </p:nvSpPr>
        <p:spPr>
          <a:xfrm>
            <a:off x="340402" y="583745"/>
            <a:ext cx="5121474" cy="142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  <a:defRPr sz="2800" spc="22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ФОСФАТЫ НЕ СОДЕРЖАЩИЕ ЦИНК. </a:t>
            </a:r>
          </a:p>
          <a:p>
            <a:pPr algn="l">
              <a:lnSpc>
                <a:spcPct val="80000"/>
              </a:lnSpc>
              <a:defRPr sz="2800" spc="22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Новинокс РС01:</a:t>
            </a:r>
          </a:p>
        </p:txBody>
      </p:sp>
      <p:pic>
        <p:nvPicPr>
          <p:cNvPr id="618" name="Рисунок 9" descr="Рисунок 9"/>
          <p:cNvPicPr>
            <a:picLocks noChangeAspect="1"/>
          </p:cNvPicPr>
          <p:nvPr/>
        </p:nvPicPr>
        <p:blipFill>
          <a:blip r:embed="rId2"/>
          <a:srcRect l="12419" t="14480" r="10706" b="14054"/>
          <a:stretch>
            <a:fillRect/>
          </a:stretch>
        </p:blipFill>
        <p:spPr>
          <a:xfrm>
            <a:off x="6719200" y="243840"/>
            <a:ext cx="1859461" cy="792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9" name="Рисунок 10" descr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6447168" y="2446670"/>
            <a:ext cx="5143503" cy="250163"/>
          </a:xfrm>
          <a:prstGeom prst="rect">
            <a:avLst/>
          </a:prstGeom>
          <a:ln w="12700">
            <a:miter lim="400000"/>
          </a:ln>
        </p:spPr>
      </p:pic>
      <p:sp>
        <p:nvSpPr>
          <p:cNvPr id="620" name="TextBox 19"/>
          <p:cNvSpPr txBox="1"/>
          <p:nvPr/>
        </p:nvSpPr>
        <p:spPr>
          <a:xfrm>
            <a:off x="307340" y="1774484"/>
            <a:ext cx="5679440" cy="1221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600"/>
              </a:spcBef>
              <a:defRPr sz="16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Дикальций фосфат CaHPO4, xH2O (x&lt;2)</a:t>
            </a:r>
          </a:p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Противокоррозионный пигмент без содержания цинка, с низким содержанием тяжелых металлов.</a:t>
            </a:r>
          </a:p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Может использоваться в покрытиях, контактирующих с пищевыми продуктами.</a:t>
            </a:r>
          </a:p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Рекомендуемая концентрация — 5-12% в общей рецептуре.</a:t>
            </a:r>
          </a:p>
        </p:txBody>
      </p:sp>
      <p:sp>
        <p:nvSpPr>
          <p:cNvPr id="621" name="TextBox 11"/>
          <p:cNvSpPr txBox="1"/>
          <p:nvPr/>
        </p:nvSpPr>
        <p:spPr>
          <a:xfrm>
            <a:off x="303557" y="3211014"/>
            <a:ext cx="5683223" cy="1348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600"/>
              </a:spcBef>
              <a:defRPr sz="1100" spc="21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rPr sz="1600" spc="30"/>
              <a:t>Применение</a:t>
            </a:r>
            <a:r>
              <a:t>: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эпоксидные органоразбавляемые системы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водоразбавляемые алкидные, эпоксидные, акриловые системы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порошковые эпоксидные краски</a:t>
            </a:r>
          </a:p>
        </p:txBody>
      </p:sp>
      <p:pic>
        <p:nvPicPr>
          <p:cNvPr id="62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332" y="1909597"/>
            <a:ext cx="2117954" cy="1588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TextBox 4"/>
          <p:cNvSpPr txBox="1"/>
          <p:nvPr/>
        </p:nvSpPr>
        <p:spPr>
          <a:xfrm>
            <a:off x="340402" y="583745"/>
            <a:ext cx="5121474" cy="142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  <a:defRPr sz="2800" spc="22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ФОСФАТЫ НЕ СОДЕРЖАЩИЕ ЦИНК. </a:t>
            </a:r>
          </a:p>
          <a:p>
            <a:pPr algn="l">
              <a:lnSpc>
                <a:spcPct val="80000"/>
              </a:lnSpc>
              <a:defRPr sz="2800" spc="22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Новинокс РАТ15:</a:t>
            </a:r>
          </a:p>
        </p:txBody>
      </p:sp>
      <p:pic>
        <p:nvPicPr>
          <p:cNvPr id="625" name="Рисунок 9" descr="Рисунок 9"/>
          <p:cNvPicPr>
            <a:picLocks noChangeAspect="1"/>
          </p:cNvPicPr>
          <p:nvPr/>
        </p:nvPicPr>
        <p:blipFill>
          <a:blip r:embed="rId2"/>
          <a:srcRect l="12419" t="14480" r="10706" b="14054"/>
          <a:stretch>
            <a:fillRect/>
          </a:stretch>
        </p:blipFill>
        <p:spPr>
          <a:xfrm>
            <a:off x="6719200" y="243840"/>
            <a:ext cx="1859461" cy="792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26" name="Рисунок 10" descr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6447168" y="2446670"/>
            <a:ext cx="5143503" cy="250163"/>
          </a:xfrm>
          <a:prstGeom prst="rect">
            <a:avLst/>
          </a:prstGeom>
          <a:ln w="12700">
            <a:miter lim="400000"/>
          </a:ln>
        </p:spPr>
      </p:pic>
      <p:sp>
        <p:nvSpPr>
          <p:cNvPr id="627" name="TextBox 19"/>
          <p:cNvSpPr txBox="1"/>
          <p:nvPr/>
        </p:nvSpPr>
        <p:spPr>
          <a:xfrm>
            <a:off x="307340" y="1774484"/>
            <a:ext cx="5679440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600"/>
              </a:spcBef>
              <a:defRPr sz="16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Щелочеземельный фосфат.</a:t>
            </a:r>
          </a:p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Нетоксичный пигмент. Обладает большей стойкостью в солевом тумане по сравнению со стандартным фосфатом цинка в органоразбавляемых алкидных системах.</a:t>
            </a:r>
          </a:p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Рекомендуемая концентрация — 5-12% в общей рецептуре.</a:t>
            </a:r>
          </a:p>
        </p:txBody>
      </p:sp>
      <p:sp>
        <p:nvSpPr>
          <p:cNvPr id="628" name="TextBox 11"/>
          <p:cNvSpPr txBox="1"/>
          <p:nvPr/>
        </p:nvSpPr>
        <p:spPr>
          <a:xfrm>
            <a:off x="303557" y="3211014"/>
            <a:ext cx="5683223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600"/>
              </a:spcBef>
              <a:defRPr sz="1100" spc="21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rPr sz="1600" spc="30"/>
              <a:t>Применение</a:t>
            </a:r>
            <a:r>
              <a:t>: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средние и жирные алкиды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водоразбавляемые эпоксидные и акрилатные краски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порошковые эпоксидные краски</a:t>
            </a:r>
          </a:p>
        </p:txBody>
      </p:sp>
      <p:pic>
        <p:nvPicPr>
          <p:cNvPr id="629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332" y="1909597"/>
            <a:ext cx="2117954" cy="1588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Left Arrow 2"/>
          <p:cNvSpPr/>
          <p:nvPr/>
        </p:nvSpPr>
        <p:spPr>
          <a:xfrm flipH="1">
            <a:off x="1707010" y="1749220"/>
            <a:ext cx="6371862" cy="21080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267" name="Chevron 3"/>
          <p:cNvGrpSpPr/>
          <p:nvPr/>
        </p:nvGrpSpPr>
        <p:grpSpPr>
          <a:xfrm>
            <a:off x="3894693" y="1443986"/>
            <a:ext cx="1457156" cy="893297"/>
            <a:chOff x="0" y="0"/>
            <a:chExt cx="1457155" cy="893295"/>
          </a:xfrm>
        </p:grpSpPr>
        <p:sp>
          <p:nvSpPr>
            <p:cNvPr id="265" name="Chevron"/>
            <p:cNvSpPr/>
            <p:nvPr/>
          </p:nvSpPr>
          <p:spPr>
            <a:xfrm>
              <a:off x="0" y="0"/>
              <a:ext cx="1457156" cy="893296"/>
            </a:xfrm>
            <a:prstGeom prst="chevron">
              <a:avLst>
                <a:gd name="adj" fmla="val 20758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>
              <a:outerShdw dist="38100" dir="5400000" rotWithShape="0">
                <a:srgbClr val="000000">
                  <a:alpha val="1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66" name="Сентябрь 2004"/>
            <p:cNvSpPr txBox="1"/>
            <p:nvPr/>
          </p:nvSpPr>
          <p:spPr>
            <a:xfrm>
              <a:off x="312356" y="215125"/>
              <a:ext cx="895907" cy="3995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>
                  <a:latin typeface="Museo Sans Cyrl 100"/>
                  <a:ea typeface="Museo Sans Cyrl 100"/>
                  <a:cs typeface="Museo Sans Cyrl 100"/>
                  <a:sym typeface="Museo Sans Cyrl 100"/>
                </a:defRPr>
              </a:lvl1pPr>
            </a:lstStyle>
            <a:p>
              <a:r>
                <a:t>Сентябрь 2004</a:t>
              </a:r>
            </a:p>
          </p:txBody>
        </p:sp>
      </p:grpSp>
      <p:grpSp>
        <p:nvGrpSpPr>
          <p:cNvPr id="270" name="Chevron 4"/>
          <p:cNvGrpSpPr/>
          <p:nvPr/>
        </p:nvGrpSpPr>
        <p:grpSpPr>
          <a:xfrm>
            <a:off x="5614545" y="1424434"/>
            <a:ext cx="1457240" cy="912848"/>
            <a:chOff x="0" y="0"/>
            <a:chExt cx="1457239" cy="912847"/>
          </a:xfrm>
        </p:grpSpPr>
        <p:sp>
          <p:nvSpPr>
            <p:cNvPr id="268" name="Chevron"/>
            <p:cNvSpPr/>
            <p:nvPr/>
          </p:nvSpPr>
          <p:spPr>
            <a:xfrm>
              <a:off x="0" y="0"/>
              <a:ext cx="1457240" cy="912848"/>
            </a:xfrm>
            <a:prstGeom prst="chevron">
              <a:avLst>
                <a:gd name="adj" fmla="val 20758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>
              <a:outerShdw dist="38100" dir="5400000" rotWithShape="0">
                <a:srgbClr val="000000">
                  <a:alpha val="1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69" name="1999"/>
            <p:cNvSpPr txBox="1"/>
            <p:nvPr/>
          </p:nvSpPr>
          <p:spPr>
            <a:xfrm>
              <a:off x="319193" y="321915"/>
              <a:ext cx="883706" cy="2041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>
                  <a:latin typeface="Museo Sans Cyrl 100"/>
                  <a:ea typeface="Museo Sans Cyrl 100"/>
                  <a:cs typeface="Museo Sans Cyrl 100"/>
                  <a:sym typeface="Museo Sans Cyrl 100"/>
                </a:defRPr>
              </a:lvl1pPr>
            </a:lstStyle>
            <a:p>
              <a:r>
                <a:t>1999</a:t>
              </a:r>
            </a:p>
          </p:txBody>
        </p:sp>
      </p:grpSp>
      <p:grpSp>
        <p:nvGrpSpPr>
          <p:cNvPr id="273" name="Chevron 5"/>
          <p:cNvGrpSpPr/>
          <p:nvPr/>
        </p:nvGrpSpPr>
        <p:grpSpPr>
          <a:xfrm>
            <a:off x="2174842" y="1437421"/>
            <a:ext cx="1457156" cy="906426"/>
            <a:chOff x="0" y="0"/>
            <a:chExt cx="1457155" cy="906425"/>
          </a:xfrm>
        </p:grpSpPr>
        <p:sp>
          <p:nvSpPr>
            <p:cNvPr id="271" name="Chevron"/>
            <p:cNvSpPr/>
            <p:nvPr/>
          </p:nvSpPr>
          <p:spPr>
            <a:xfrm>
              <a:off x="0" y="0"/>
              <a:ext cx="1457156" cy="906426"/>
            </a:xfrm>
            <a:prstGeom prst="chevron">
              <a:avLst>
                <a:gd name="adj" fmla="val 20758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>
              <a:outerShdw dist="38100" dir="5400000" rotWithShape="0">
                <a:srgbClr val="000000">
                  <a:alpha val="1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72" name="1998"/>
            <p:cNvSpPr txBox="1"/>
            <p:nvPr/>
          </p:nvSpPr>
          <p:spPr>
            <a:xfrm>
              <a:off x="313850" y="322862"/>
              <a:ext cx="892302" cy="1978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>
                  <a:latin typeface="Museo Sans Cyrl 100"/>
                  <a:ea typeface="Museo Sans Cyrl 100"/>
                  <a:cs typeface="Museo Sans Cyrl 100"/>
                  <a:sym typeface="Museo Sans Cyrl 100"/>
                </a:defRPr>
              </a:lvl1pPr>
            </a:lstStyle>
            <a:p>
              <a:r>
                <a:t>1998</a:t>
              </a:r>
            </a:p>
          </p:txBody>
        </p:sp>
      </p:grpSp>
      <p:grpSp>
        <p:nvGrpSpPr>
          <p:cNvPr id="276" name="Chevron 6"/>
          <p:cNvGrpSpPr/>
          <p:nvPr/>
        </p:nvGrpSpPr>
        <p:grpSpPr>
          <a:xfrm>
            <a:off x="7283167" y="1442954"/>
            <a:ext cx="1457156" cy="875808"/>
            <a:chOff x="0" y="0"/>
            <a:chExt cx="1457155" cy="875807"/>
          </a:xfrm>
        </p:grpSpPr>
        <p:sp>
          <p:nvSpPr>
            <p:cNvPr id="274" name="Chevron"/>
            <p:cNvSpPr/>
            <p:nvPr/>
          </p:nvSpPr>
          <p:spPr>
            <a:xfrm>
              <a:off x="0" y="0"/>
              <a:ext cx="1457156" cy="875808"/>
            </a:xfrm>
            <a:prstGeom prst="chevron">
              <a:avLst>
                <a:gd name="adj" fmla="val 20758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dist="38100" dir="5400000" rotWithShape="0">
                <a:srgbClr val="000000">
                  <a:alpha val="1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75" name="2023"/>
            <p:cNvSpPr txBox="1"/>
            <p:nvPr/>
          </p:nvSpPr>
          <p:spPr>
            <a:xfrm>
              <a:off x="306241" y="308853"/>
              <a:ext cx="906894" cy="1958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>
                  <a:latin typeface="Museo Sans Cyrl 100"/>
                  <a:ea typeface="Museo Sans Cyrl 100"/>
                  <a:cs typeface="Museo Sans Cyrl 100"/>
                  <a:sym typeface="Museo Sans Cyrl 100"/>
                </a:defRPr>
              </a:lvl1pPr>
            </a:lstStyle>
            <a:p>
              <a:r>
                <a:t>2023</a:t>
              </a:r>
            </a:p>
          </p:txBody>
        </p:sp>
      </p:grpSp>
      <p:sp>
        <p:nvSpPr>
          <p:cNvPr id="277" name="Group 7"/>
          <p:cNvSpPr txBox="1"/>
          <p:nvPr/>
        </p:nvSpPr>
        <p:spPr>
          <a:xfrm>
            <a:off x="5586581" y="3606945"/>
            <a:ext cx="1776165" cy="126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algn="l">
              <a:lnSpc>
                <a:spcPct val="130000"/>
              </a:lnSpc>
              <a:defRPr sz="9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Компания Холлидей Пигментс </a:t>
            </a:r>
          </a:p>
          <a:p>
            <a:pPr algn="l">
              <a:lnSpc>
                <a:spcPct val="130000"/>
              </a:lnSpc>
              <a:defRPr sz="9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выделена в отдельную структуру</a:t>
            </a:r>
          </a:p>
          <a:p>
            <a:pPr algn="l">
              <a:lnSpc>
                <a:spcPct val="130000"/>
              </a:lnSpc>
              <a:defRPr sz="9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с офисами и складами </a:t>
            </a:r>
          </a:p>
          <a:p>
            <a:pPr algn="l">
              <a:lnSpc>
                <a:spcPct val="130000"/>
              </a:lnSpc>
              <a:defRPr sz="9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в Москве и Санкт-Петербурге.</a:t>
            </a:r>
          </a:p>
        </p:txBody>
      </p:sp>
      <p:sp>
        <p:nvSpPr>
          <p:cNvPr id="278" name="TextBox 26"/>
          <p:cNvSpPr txBox="1"/>
          <p:nvPr/>
        </p:nvSpPr>
        <p:spPr>
          <a:xfrm>
            <a:off x="3802986" y="3644619"/>
            <a:ext cx="1448195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l">
              <a:lnSpc>
                <a:spcPct val="150000"/>
              </a:lnSpc>
              <a:defRPr sz="9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Управленческий выкуп </a:t>
            </a:r>
          </a:p>
          <a:p>
            <a:pPr algn="l">
              <a:lnSpc>
                <a:spcPct val="150000"/>
              </a:lnSpc>
              <a:defRPr sz="9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Holliday Chemicals Russia.</a:t>
            </a:r>
          </a:p>
        </p:txBody>
      </p:sp>
      <p:sp>
        <p:nvSpPr>
          <p:cNvPr id="279" name="TextBox 32"/>
          <p:cNvSpPr txBox="1"/>
          <p:nvPr/>
        </p:nvSpPr>
        <p:spPr>
          <a:xfrm>
            <a:off x="2139937" y="3636891"/>
            <a:ext cx="1188619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l">
              <a:lnSpc>
                <a:spcPct val="150000"/>
              </a:lnSpc>
              <a:defRPr sz="9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Покупка группы </a:t>
            </a:r>
          </a:p>
          <a:p>
            <a:pPr algn="l">
              <a:lnSpc>
                <a:spcPct val="150000"/>
              </a:lnSpc>
              <a:defRPr sz="9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HCH PLS компанией</a:t>
            </a:r>
          </a:p>
          <a:p>
            <a:pPr algn="l">
              <a:lnSpc>
                <a:spcPct val="150000"/>
              </a:lnSpc>
              <a:defRPr sz="9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Yule Catto &amp; Co PLC.</a:t>
            </a:r>
          </a:p>
        </p:txBody>
      </p:sp>
      <p:sp>
        <p:nvSpPr>
          <p:cNvPr id="280" name="TextBox 14"/>
          <p:cNvSpPr txBox="1"/>
          <p:nvPr/>
        </p:nvSpPr>
        <p:spPr>
          <a:xfrm>
            <a:off x="7399714" y="3636891"/>
            <a:ext cx="1457156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lnSpc>
                <a:spcPct val="150000"/>
              </a:lnSpc>
              <a:defRPr sz="9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Празднуем 30 лет</a:t>
            </a:r>
          </a:p>
          <a:p>
            <a:pPr algn="l">
              <a:lnSpc>
                <a:spcPct val="150000"/>
              </a:lnSpc>
              <a:defRPr sz="9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 профессиональной работы.</a:t>
            </a:r>
          </a:p>
        </p:txBody>
      </p:sp>
      <p:sp>
        <p:nvSpPr>
          <p:cNvPr id="281" name="Group 44"/>
          <p:cNvSpPr/>
          <p:nvPr/>
        </p:nvSpPr>
        <p:spPr>
          <a:xfrm>
            <a:off x="-598278" y="380543"/>
            <a:ext cx="3902337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100" spc="75">
                <a:solidFill>
                  <a:srgbClr val="44546A"/>
                </a:solidFill>
              </a:defRPr>
            </a:lvl1pPr>
          </a:lstStyle>
          <a:p>
            <a:r>
              <a:t>О КОМПАНИИ</a:t>
            </a:r>
          </a:p>
        </p:txBody>
      </p:sp>
      <p:grpSp>
        <p:nvGrpSpPr>
          <p:cNvPr id="284" name="Chevron 5"/>
          <p:cNvGrpSpPr/>
          <p:nvPr/>
        </p:nvGrpSpPr>
        <p:grpSpPr>
          <a:xfrm>
            <a:off x="403677" y="1443457"/>
            <a:ext cx="1457156" cy="912848"/>
            <a:chOff x="0" y="0"/>
            <a:chExt cx="1457155" cy="912847"/>
          </a:xfrm>
        </p:grpSpPr>
        <p:sp>
          <p:nvSpPr>
            <p:cNvPr id="282" name="Chevron"/>
            <p:cNvSpPr/>
            <p:nvPr/>
          </p:nvSpPr>
          <p:spPr>
            <a:xfrm>
              <a:off x="0" y="0"/>
              <a:ext cx="1457156" cy="912848"/>
            </a:xfrm>
            <a:prstGeom prst="chevron">
              <a:avLst>
                <a:gd name="adj" fmla="val 20758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>
              <a:outerShdw dist="38100" dir="5400000" rotWithShape="0">
                <a:srgbClr val="000000">
                  <a:alpha val="1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83" name="Июнь…"/>
            <p:cNvSpPr txBox="1"/>
            <p:nvPr/>
          </p:nvSpPr>
          <p:spPr>
            <a:xfrm>
              <a:off x="314275" y="228804"/>
              <a:ext cx="890998" cy="392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Museo Sans Cyrl 100"/>
                  <a:ea typeface="Museo Sans Cyrl 100"/>
                  <a:cs typeface="Museo Sans Cyrl 100"/>
                  <a:sym typeface="Museo Sans Cyrl 100"/>
                </a:defRPr>
              </a:pPr>
              <a:r>
                <a:t>Июнь</a:t>
              </a:r>
            </a:p>
            <a:p>
              <a:pPr>
                <a:defRPr>
                  <a:latin typeface="Museo Sans Cyrl 100"/>
                  <a:ea typeface="Museo Sans Cyrl 100"/>
                  <a:cs typeface="Museo Sans Cyrl 100"/>
                  <a:sym typeface="Museo Sans Cyrl 100"/>
                </a:defRPr>
              </a:pPr>
              <a:r>
                <a:t>1993</a:t>
              </a:r>
            </a:p>
          </p:txBody>
        </p:sp>
      </p:grpSp>
      <p:pic>
        <p:nvPicPr>
          <p:cNvPr id="285" name="Рисунок 35" descr="Рисунок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6447168" y="2446670"/>
            <a:ext cx="5143503" cy="250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Рисунок 40" descr="Рисунок 40"/>
          <p:cNvPicPr>
            <a:picLocks noChangeAspect="1"/>
          </p:cNvPicPr>
          <p:nvPr/>
        </p:nvPicPr>
        <p:blipFill>
          <a:blip r:embed="rId3"/>
          <a:srcRect l="12419" t="14480" r="10706" b="14054"/>
          <a:stretch>
            <a:fillRect/>
          </a:stretch>
        </p:blipFill>
        <p:spPr>
          <a:xfrm>
            <a:off x="6761580" y="229285"/>
            <a:ext cx="1859461" cy="792472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TextBox 43"/>
          <p:cNvSpPr txBox="1"/>
          <p:nvPr/>
        </p:nvSpPr>
        <p:spPr>
          <a:xfrm>
            <a:off x="311630" y="3601909"/>
            <a:ext cx="1423391" cy="947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l">
              <a:lnSpc>
                <a:spcPct val="140000"/>
              </a:lnSpc>
              <a:defRPr sz="9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Основана компания </a:t>
            </a:r>
          </a:p>
          <a:p>
            <a:pPr algn="l">
              <a:lnSpc>
                <a:spcPct val="140000"/>
              </a:lnSpc>
              <a:defRPr sz="9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Holliday Chemicals Russia</a:t>
            </a:r>
          </a:p>
          <a:p>
            <a:pPr algn="l">
              <a:lnSpc>
                <a:spcPct val="140000"/>
              </a:lnSpc>
              <a:defRPr sz="9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 как часть группы </a:t>
            </a:r>
          </a:p>
          <a:p>
            <a:pPr algn="l">
              <a:lnSpc>
                <a:spcPct val="140000"/>
              </a:lnSpc>
              <a:defRPr sz="9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Holliday Chemical </a:t>
            </a:r>
          </a:p>
          <a:p>
            <a:pPr algn="l">
              <a:lnSpc>
                <a:spcPct val="140000"/>
              </a:lnSpc>
              <a:defRPr sz="9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Holdings PLC (₤ 300 m).</a:t>
            </a:r>
          </a:p>
        </p:txBody>
      </p:sp>
      <p:pic>
        <p:nvPicPr>
          <p:cNvPr id="288" name="Рисунок 51" descr="Рисунок 51"/>
          <p:cNvPicPr>
            <a:picLocks noChangeAspect="1"/>
          </p:cNvPicPr>
          <p:nvPr/>
        </p:nvPicPr>
        <p:blipFill>
          <a:blip r:embed="rId3"/>
          <a:srcRect l="26404" t="14480" r="28044" b="41610"/>
          <a:stretch>
            <a:fillRect/>
          </a:stretch>
        </p:blipFill>
        <p:spPr>
          <a:xfrm>
            <a:off x="7542440" y="2868888"/>
            <a:ext cx="938575" cy="4626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Рисунок 52" descr="Рисунок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269" y="2815344"/>
            <a:ext cx="491406" cy="521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Рисунок 53" descr="Рисунок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008" y="2862639"/>
            <a:ext cx="712327" cy="475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Рисунок 54" descr="Рисунок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2636" y="2814674"/>
            <a:ext cx="523221" cy="523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Рисунок 55" descr="Рисунок 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260" y="2712757"/>
            <a:ext cx="555224" cy="5552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TextBox 4"/>
          <p:cNvSpPr txBox="1"/>
          <p:nvPr/>
        </p:nvSpPr>
        <p:spPr>
          <a:xfrm>
            <a:off x="340402" y="583745"/>
            <a:ext cx="5121474" cy="142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  <a:defRPr sz="2800" spc="22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ФОСФАТЫ НЕ СОДЕРЖАЩИЕ ЦИНК. </a:t>
            </a:r>
          </a:p>
          <a:p>
            <a:pPr algn="l">
              <a:lnSpc>
                <a:spcPct val="80000"/>
              </a:lnSpc>
              <a:defRPr sz="2800" spc="22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Новинокс РАТ30:</a:t>
            </a:r>
          </a:p>
        </p:txBody>
      </p:sp>
      <p:pic>
        <p:nvPicPr>
          <p:cNvPr id="632" name="Рисунок 9" descr="Рисунок 9"/>
          <p:cNvPicPr>
            <a:picLocks noChangeAspect="1"/>
          </p:cNvPicPr>
          <p:nvPr/>
        </p:nvPicPr>
        <p:blipFill>
          <a:blip r:embed="rId2"/>
          <a:srcRect l="12419" t="14480" r="10706" b="14054"/>
          <a:stretch>
            <a:fillRect/>
          </a:stretch>
        </p:blipFill>
        <p:spPr>
          <a:xfrm>
            <a:off x="6719200" y="243840"/>
            <a:ext cx="1859461" cy="792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3" name="Рисунок 10" descr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6447168" y="2446670"/>
            <a:ext cx="5143503" cy="250163"/>
          </a:xfrm>
          <a:prstGeom prst="rect">
            <a:avLst/>
          </a:prstGeom>
          <a:ln w="12700">
            <a:miter lim="400000"/>
          </a:ln>
        </p:spPr>
      </p:pic>
      <p:sp>
        <p:nvSpPr>
          <p:cNvPr id="634" name="TextBox 19"/>
          <p:cNvSpPr txBox="1"/>
          <p:nvPr/>
        </p:nvSpPr>
        <p:spPr>
          <a:xfrm>
            <a:off x="307340" y="1774484"/>
            <a:ext cx="5679440" cy="211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600"/>
              </a:spcBef>
              <a:defRPr sz="16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Щелочеземельный фосфат.</a:t>
            </a:r>
          </a:p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Нетоксичный пигмент. Обладает высокой противокоррозионной устойчивостью в солевом тумане (аналогично хромату стронция) в покрытиях койл-коатинга.</a:t>
            </a:r>
          </a:p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Особенно хорошая защита достигается в комбинации с ХСА02.</a:t>
            </a:r>
          </a:p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Этим пигментом можно заменить стандартный фосфат цинка в органоразбавляемых алкидных красках, при этом не требуется дополнительная маркировка токсичности.</a:t>
            </a:r>
          </a:p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Рекомендуемая концентрация — 5-12% в общей рецептуре.</a:t>
            </a:r>
          </a:p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endParaRPr/>
          </a:p>
        </p:txBody>
      </p:sp>
      <p:sp>
        <p:nvSpPr>
          <p:cNvPr id="635" name="TextBox 11"/>
          <p:cNvSpPr txBox="1"/>
          <p:nvPr/>
        </p:nvSpPr>
        <p:spPr>
          <a:xfrm>
            <a:off x="305449" y="3566614"/>
            <a:ext cx="5683223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600"/>
              </a:spcBef>
              <a:defRPr sz="1100" spc="21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rPr sz="1600" spc="30"/>
              <a:t>Применение</a:t>
            </a:r>
            <a:r>
              <a:t>: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средние и жирные алкиды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койл-коатинг</a:t>
            </a:r>
          </a:p>
        </p:txBody>
      </p:sp>
      <p:pic>
        <p:nvPicPr>
          <p:cNvPr id="636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332" y="1909597"/>
            <a:ext cx="2117954" cy="1588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TextBox 4"/>
          <p:cNvSpPr txBox="1"/>
          <p:nvPr/>
        </p:nvSpPr>
        <p:spPr>
          <a:xfrm>
            <a:off x="338510" y="314505"/>
            <a:ext cx="5121475" cy="754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  <a:defRPr sz="2800" spc="22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ПОЛИФОСФАТЫ. </a:t>
            </a:r>
          </a:p>
          <a:p>
            <a:pPr algn="l">
              <a:lnSpc>
                <a:spcPct val="80000"/>
              </a:lnSpc>
              <a:defRPr sz="2800" spc="22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Новинокс PAZ:</a:t>
            </a:r>
          </a:p>
        </p:txBody>
      </p:sp>
      <p:pic>
        <p:nvPicPr>
          <p:cNvPr id="639" name="Рисунок 9" descr="Рисунок 9"/>
          <p:cNvPicPr>
            <a:picLocks noChangeAspect="1"/>
          </p:cNvPicPr>
          <p:nvPr/>
        </p:nvPicPr>
        <p:blipFill>
          <a:blip r:embed="rId2"/>
          <a:srcRect l="12419" t="14480" r="10706" b="14054"/>
          <a:stretch>
            <a:fillRect/>
          </a:stretch>
        </p:blipFill>
        <p:spPr>
          <a:xfrm>
            <a:off x="6719200" y="243840"/>
            <a:ext cx="1859461" cy="792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0" name="Рисунок 10" descr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6447168" y="2446670"/>
            <a:ext cx="5143503" cy="250163"/>
          </a:xfrm>
          <a:prstGeom prst="rect">
            <a:avLst/>
          </a:prstGeom>
          <a:ln w="12700">
            <a:miter lim="400000"/>
          </a:ln>
        </p:spPr>
      </p:pic>
      <p:sp>
        <p:nvSpPr>
          <p:cNvPr id="641" name="TextBox 19"/>
          <p:cNvSpPr txBox="1"/>
          <p:nvPr/>
        </p:nvSpPr>
        <p:spPr>
          <a:xfrm>
            <a:off x="305449" y="1113790"/>
            <a:ext cx="5679440" cy="245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600"/>
              </a:spcBef>
              <a:defRPr sz="16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Полифосфат цинка и алюминия.</a:t>
            </a:r>
          </a:p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Полифосфаты более активны чем стандартные фосфаты и могут использоваться в качестве замены хромата стронция в красках, наносимых методом койл-коатинга.</a:t>
            </a:r>
          </a:p>
          <a:p>
            <a:pPr algn="l">
              <a:spcBef>
                <a:spcPts val="600"/>
              </a:spcBef>
              <a:defRPr sz="1200">
                <a:solidFill>
                  <a:schemeClr val="accent5">
                    <a:lumOff val="-5960"/>
                  </a:schemeClr>
                </a:solidFill>
                <a:latin typeface="Museo Sans Cyrl 300"/>
                <a:ea typeface="Museo Sans Cyrl 300"/>
                <a:cs typeface="Museo Sans Cyrl 300"/>
                <a:sym typeface="Museo Sans Cyrl 300"/>
              </a:defRPr>
            </a:pPr>
            <a:r>
              <a:t>Механизм действия: </a:t>
            </a:r>
          </a:p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ионы триполифосфата(Р3О10)5- связывают ионы железа Fe3+. Кроме того, полифосфатные ионы гидролизуются с образованием ионов (Р2О7)4– и (РО4)3- и реагируют с ионами Fe3+. Гидроксиды цинка и алюминия образуют плотное ингибирующее покрытие на анодных участках.</a:t>
            </a:r>
          </a:p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Рекомендуемая концентрация — 5-10% в общей рецептуре.</a:t>
            </a:r>
          </a:p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endParaRPr/>
          </a:p>
        </p:txBody>
      </p:sp>
      <p:sp>
        <p:nvSpPr>
          <p:cNvPr id="642" name="TextBox 11"/>
          <p:cNvSpPr txBox="1"/>
          <p:nvPr/>
        </p:nvSpPr>
        <p:spPr>
          <a:xfrm>
            <a:off x="301666" y="3094174"/>
            <a:ext cx="5683223" cy="185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600"/>
              </a:spcBef>
              <a:defRPr sz="1100" spc="21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rPr sz="1600" spc="30"/>
              <a:t>Применение</a:t>
            </a:r>
            <a:r>
              <a:t>: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средние и жирные алкиды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органоразбавляемые эпоксидные и полиуретановые системы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койл-коатинг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водоразбавляемые алкидные эмульсии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водные акрилаты и модифицированные акрилаты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порошковые эпоксидные краски</a:t>
            </a:r>
          </a:p>
        </p:txBody>
      </p:sp>
      <p:pic>
        <p:nvPicPr>
          <p:cNvPr id="643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332" y="1909597"/>
            <a:ext cx="2117954" cy="1588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TextBox 4"/>
          <p:cNvSpPr txBox="1"/>
          <p:nvPr/>
        </p:nvSpPr>
        <p:spPr>
          <a:xfrm>
            <a:off x="340402" y="893625"/>
            <a:ext cx="5121474" cy="754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  <a:defRPr sz="2800" spc="22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ПОЛИФОСФАТЫ. </a:t>
            </a:r>
          </a:p>
          <a:p>
            <a:pPr algn="l">
              <a:lnSpc>
                <a:spcPct val="80000"/>
              </a:lnSpc>
              <a:defRPr sz="2800" spc="22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Новинокс PAM:</a:t>
            </a:r>
          </a:p>
        </p:txBody>
      </p:sp>
      <p:pic>
        <p:nvPicPr>
          <p:cNvPr id="646" name="Рисунок 9" descr="Рисунок 9"/>
          <p:cNvPicPr>
            <a:picLocks noChangeAspect="1"/>
          </p:cNvPicPr>
          <p:nvPr/>
        </p:nvPicPr>
        <p:blipFill>
          <a:blip r:embed="rId2"/>
          <a:srcRect l="12419" t="14480" r="10706" b="14054"/>
          <a:stretch>
            <a:fillRect/>
          </a:stretch>
        </p:blipFill>
        <p:spPr>
          <a:xfrm>
            <a:off x="6719200" y="243840"/>
            <a:ext cx="1859461" cy="792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7" name="Рисунок 10" descr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6447168" y="2446670"/>
            <a:ext cx="5143503" cy="250163"/>
          </a:xfrm>
          <a:prstGeom prst="rect">
            <a:avLst/>
          </a:prstGeom>
          <a:ln w="12700">
            <a:miter lim="400000"/>
          </a:ln>
        </p:spPr>
      </p:pic>
      <p:sp>
        <p:nvSpPr>
          <p:cNvPr id="648" name="TextBox 19"/>
          <p:cNvSpPr txBox="1"/>
          <p:nvPr/>
        </p:nvSpPr>
        <p:spPr>
          <a:xfrm>
            <a:off x="307340" y="1692910"/>
            <a:ext cx="5679440" cy="150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600"/>
              </a:spcBef>
              <a:defRPr sz="16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Полифосфат магния и алюминия.</a:t>
            </a:r>
          </a:p>
          <a:p>
            <a:pPr algn="l">
              <a:spcBef>
                <a:spcPts val="600"/>
              </a:spcBef>
              <a:defRPr sz="12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Хорошая альтернатива хромату стронция в полиуре тановых и полиэфирных красках, наносимых методом койл-коатинга.</a:t>
            </a:r>
          </a:p>
          <a:p>
            <a:pPr algn="l">
              <a:spcBef>
                <a:spcPts val="600"/>
              </a:spcBef>
              <a:defRPr sz="12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Рекомендуемая концентрация — 5-10% в общей рецептуре.</a:t>
            </a:r>
          </a:p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endParaRPr/>
          </a:p>
        </p:txBody>
      </p:sp>
      <p:sp>
        <p:nvSpPr>
          <p:cNvPr id="649" name="TextBox 11"/>
          <p:cNvSpPr txBox="1"/>
          <p:nvPr/>
        </p:nvSpPr>
        <p:spPr>
          <a:xfrm>
            <a:off x="303557" y="2830014"/>
            <a:ext cx="5683223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600"/>
              </a:spcBef>
              <a:defRPr sz="1100" spc="21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rPr sz="1600" spc="30"/>
              <a:t>Применение</a:t>
            </a:r>
            <a:r>
              <a:t>: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койл-коатинг</a:t>
            </a:r>
          </a:p>
        </p:txBody>
      </p:sp>
      <p:pic>
        <p:nvPicPr>
          <p:cNvPr id="650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332" y="1909597"/>
            <a:ext cx="2117954" cy="1588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TextBox 4"/>
          <p:cNvSpPr txBox="1"/>
          <p:nvPr/>
        </p:nvSpPr>
        <p:spPr>
          <a:xfrm>
            <a:off x="340402" y="893625"/>
            <a:ext cx="5121474" cy="754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  <a:defRPr sz="2800" spc="22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ПОЛИФОСФАТЫ. </a:t>
            </a:r>
          </a:p>
          <a:p>
            <a:pPr algn="l">
              <a:lnSpc>
                <a:spcPct val="80000"/>
              </a:lnSpc>
              <a:defRPr sz="2800" spc="22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Новинокс PAS:</a:t>
            </a:r>
          </a:p>
        </p:txBody>
      </p:sp>
      <p:pic>
        <p:nvPicPr>
          <p:cNvPr id="653" name="Рисунок 9" descr="Рисунок 9"/>
          <p:cNvPicPr>
            <a:picLocks noChangeAspect="1"/>
          </p:cNvPicPr>
          <p:nvPr/>
        </p:nvPicPr>
        <p:blipFill>
          <a:blip r:embed="rId2"/>
          <a:srcRect l="12419" t="14480" r="10706" b="14054"/>
          <a:stretch>
            <a:fillRect/>
          </a:stretch>
        </p:blipFill>
        <p:spPr>
          <a:xfrm>
            <a:off x="6719200" y="243840"/>
            <a:ext cx="1859461" cy="792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4" name="Рисунок 10" descr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6447168" y="2446670"/>
            <a:ext cx="5143503" cy="250163"/>
          </a:xfrm>
          <a:prstGeom prst="rect">
            <a:avLst/>
          </a:prstGeom>
          <a:ln w="12700">
            <a:miter lim="400000"/>
          </a:ln>
        </p:spPr>
      </p:pic>
      <p:sp>
        <p:nvSpPr>
          <p:cNvPr id="655" name="TextBox 19"/>
          <p:cNvSpPr txBox="1"/>
          <p:nvPr/>
        </p:nvSpPr>
        <p:spPr>
          <a:xfrm>
            <a:off x="307340" y="1692910"/>
            <a:ext cx="5679440" cy="142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600"/>
              </a:spcBef>
              <a:defRPr sz="16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Полифосфат магния и алюминия.</a:t>
            </a:r>
          </a:p>
          <a:p>
            <a:pPr algn="l">
              <a:spcBef>
                <a:spcPts val="600"/>
              </a:spcBef>
              <a:defRPr sz="9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Полифосфат стронция и алюминия</a:t>
            </a:r>
          </a:p>
          <a:p>
            <a:pPr algn="l">
              <a:spcBef>
                <a:spcPts val="600"/>
              </a:spcBef>
              <a:defRPr sz="9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Хорошая альтернатива хромату стронция в красках, наносимых методом койл-коатинга.</a:t>
            </a:r>
          </a:p>
          <a:p>
            <a:pPr algn="l">
              <a:spcBef>
                <a:spcPts val="600"/>
              </a:spcBef>
              <a:defRPr sz="9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Рекомендуемая концентрация — 5 - 10% в общей рецептуре.</a:t>
            </a:r>
          </a:p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endParaRPr/>
          </a:p>
        </p:txBody>
      </p:sp>
      <p:sp>
        <p:nvSpPr>
          <p:cNvPr id="656" name="TextBox 11"/>
          <p:cNvSpPr txBox="1"/>
          <p:nvPr/>
        </p:nvSpPr>
        <p:spPr>
          <a:xfrm>
            <a:off x="303557" y="2830014"/>
            <a:ext cx="5683223" cy="1348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600"/>
              </a:spcBef>
              <a:defRPr sz="1100" spc="21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rPr sz="1600" spc="30"/>
              <a:t>Применение</a:t>
            </a:r>
            <a:r>
              <a:t>: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эпоксидные органоразбавляемые и водные краски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травильные грунтовки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порошковые силиконовые краски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койл-коатинг</a:t>
            </a:r>
          </a:p>
        </p:txBody>
      </p:sp>
      <p:pic>
        <p:nvPicPr>
          <p:cNvPr id="657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332" y="1909597"/>
            <a:ext cx="2117954" cy="1588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TextBox 4"/>
          <p:cNvSpPr txBox="1"/>
          <p:nvPr/>
        </p:nvSpPr>
        <p:spPr>
          <a:xfrm>
            <a:off x="360722" y="619305"/>
            <a:ext cx="5121474" cy="142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  <a:defRPr sz="2800" spc="22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ПИГМЕНТЫ НА ОСНОВЕ ДИОКСИДА КРЕМНИЯ. </a:t>
            </a:r>
          </a:p>
          <a:p>
            <a:pPr algn="l">
              <a:lnSpc>
                <a:spcPct val="80000"/>
              </a:lnSpc>
              <a:defRPr sz="2800" spc="22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Новинокс XCA02:</a:t>
            </a:r>
          </a:p>
        </p:txBody>
      </p:sp>
      <p:pic>
        <p:nvPicPr>
          <p:cNvPr id="660" name="Рисунок 9" descr="Рисунок 9"/>
          <p:cNvPicPr>
            <a:picLocks noChangeAspect="1"/>
          </p:cNvPicPr>
          <p:nvPr/>
        </p:nvPicPr>
        <p:blipFill>
          <a:blip r:embed="rId2"/>
          <a:srcRect l="12419" t="14480" r="10706" b="14054"/>
          <a:stretch>
            <a:fillRect/>
          </a:stretch>
        </p:blipFill>
        <p:spPr>
          <a:xfrm>
            <a:off x="6719200" y="243840"/>
            <a:ext cx="1859461" cy="792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1" name="Рисунок 10" descr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6447168" y="2446670"/>
            <a:ext cx="5143503" cy="250163"/>
          </a:xfrm>
          <a:prstGeom prst="rect">
            <a:avLst/>
          </a:prstGeom>
          <a:ln w="12700">
            <a:miter lim="400000"/>
          </a:ln>
        </p:spPr>
      </p:pic>
      <p:sp>
        <p:nvSpPr>
          <p:cNvPr id="662" name="TextBox 19"/>
          <p:cNvSpPr txBox="1"/>
          <p:nvPr/>
        </p:nvSpPr>
        <p:spPr>
          <a:xfrm>
            <a:off x="307340" y="1692910"/>
            <a:ext cx="5679440" cy="207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600"/>
              </a:spcBef>
              <a:defRPr sz="16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Пигмент на основе диоксида кремния и кальция.</a:t>
            </a:r>
          </a:p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Не токсичный, экологически безопасный антикоррозионный пигмент белого цвета.</a:t>
            </a:r>
          </a:p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Лучшая альтернатива хромату стронция в красках для койл-коатинга. Также можно использовать в алкидных, эпоксидных, полиуретановых системах.</a:t>
            </a:r>
          </a:p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XCA02 можно использовать отдельно или в сочетании с пигментами на основе фосфата, таким как фосфат цинка PZ20, NOVINOX PAT 15 или NOVINOX® ACE20.</a:t>
            </a:r>
          </a:p>
          <a:p>
            <a:pPr algn="l">
              <a:spcBef>
                <a:spcPts val="600"/>
              </a:spcBef>
              <a:defRPr sz="9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endParaRPr/>
          </a:p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endParaRPr/>
          </a:p>
        </p:txBody>
      </p:sp>
      <p:sp>
        <p:nvSpPr>
          <p:cNvPr id="663" name="TextBox 11"/>
          <p:cNvSpPr txBox="1"/>
          <p:nvPr/>
        </p:nvSpPr>
        <p:spPr>
          <a:xfrm>
            <a:off x="303557" y="3175454"/>
            <a:ext cx="5683223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600"/>
              </a:spcBef>
              <a:defRPr sz="1100" spc="21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rPr sz="1600" spc="30"/>
              <a:t>Применение</a:t>
            </a:r>
            <a:r>
              <a:t>: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алкидные, эпоксидные, полиуретановые системаы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койл-коатинг</a:t>
            </a:r>
          </a:p>
        </p:txBody>
      </p:sp>
      <p:pic>
        <p:nvPicPr>
          <p:cNvPr id="664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332" y="1909597"/>
            <a:ext cx="2117954" cy="1588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Text Placeholder 6"/>
          <p:cNvSpPr txBox="1"/>
          <p:nvPr/>
        </p:nvSpPr>
        <p:spPr>
          <a:xfrm>
            <a:off x="523375" y="4312915"/>
            <a:ext cx="5278401" cy="386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90" tIns="34290" rIns="34290" bIns="34290">
            <a:spAutoFit/>
          </a:bodyPr>
          <a:lstStyle>
            <a:lvl1pPr algn="l" defTabSz="457200">
              <a:lnSpc>
                <a:spcPct val="150000"/>
              </a:lnSpc>
              <a:spcBef>
                <a:spcPts val="600"/>
              </a:spcBef>
              <a:defRPr sz="9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Их антикоррозионное действие проявляется за счет образования комплексных хромат-ионов при растворении в воде в процессе эксплуатации покрытия.</a:t>
            </a:r>
          </a:p>
        </p:txBody>
      </p:sp>
      <p:sp>
        <p:nvSpPr>
          <p:cNvPr id="667" name="Text Placeholder 7"/>
          <p:cNvSpPr txBox="1"/>
          <p:nvPr/>
        </p:nvSpPr>
        <p:spPr>
          <a:xfrm>
            <a:off x="494762" y="3884072"/>
            <a:ext cx="3764415" cy="648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90" tIns="34290" rIns="34290" bIns="34290">
            <a:spAutoFit/>
          </a:bodyPr>
          <a:lstStyle>
            <a:lvl1pPr algn="l" defTabSz="457200">
              <a:spcBef>
                <a:spcPts val="200"/>
              </a:spcBef>
              <a:defRPr sz="16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Противокоррозионное действие:</a:t>
            </a:r>
          </a:p>
        </p:txBody>
      </p:sp>
      <p:sp>
        <p:nvSpPr>
          <p:cNvPr id="668" name="Content Placeholder 2"/>
          <p:cNvSpPr txBox="1"/>
          <p:nvPr/>
        </p:nvSpPr>
        <p:spPr>
          <a:xfrm>
            <a:off x="1394279" y="2241509"/>
            <a:ext cx="1714006" cy="71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90" tIns="34290" rIns="34290" bIns="34290">
            <a:spAutoFit/>
          </a:bodyPr>
          <a:lstStyle/>
          <a:p>
            <a:pPr defTabSz="457200">
              <a:lnSpc>
                <a:spcPct val="150000"/>
              </a:lnSpc>
              <a:spcBef>
                <a:spcPts val="600"/>
              </a:spcBef>
              <a:defRPr sz="900">
                <a:solidFill>
                  <a:srgbClr val="262626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Хроматы металлов </a:t>
            </a:r>
            <a:endParaRPr sz="2100"/>
          </a:p>
          <a:p>
            <a:pPr defTabSz="457200">
              <a:spcBef>
                <a:spcPts val="600"/>
              </a:spcBef>
              <a:defRPr sz="800">
                <a:solidFill>
                  <a:srgbClr val="A6A6A6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эффективно ингибируют анодный и катодный процессы электрохимической коррозии. </a:t>
            </a:r>
          </a:p>
        </p:txBody>
      </p:sp>
      <p:sp>
        <p:nvSpPr>
          <p:cNvPr id="669" name="Content Placeholder 2"/>
          <p:cNvSpPr txBox="1"/>
          <p:nvPr/>
        </p:nvSpPr>
        <p:spPr>
          <a:xfrm>
            <a:off x="3413172" y="2186141"/>
            <a:ext cx="1714005" cy="195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90" tIns="34290" rIns="34290" bIns="34290">
            <a:spAutoFit/>
          </a:bodyPr>
          <a:lstStyle>
            <a:lvl1pPr defTabSz="457200">
              <a:lnSpc>
                <a:spcPct val="150000"/>
              </a:lnSpc>
              <a:spcBef>
                <a:spcPts val="600"/>
              </a:spcBef>
              <a:defRPr sz="9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На андоных участках</a:t>
            </a:r>
          </a:p>
        </p:txBody>
      </p:sp>
      <p:sp>
        <p:nvSpPr>
          <p:cNvPr id="670" name="Content Placeholder 2"/>
          <p:cNvSpPr txBox="1"/>
          <p:nvPr/>
        </p:nvSpPr>
        <p:spPr>
          <a:xfrm>
            <a:off x="5655479" y="2257538"/>
            <a:ext cx="1488414" cy="881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90" tIns="34290" rIns="34290" bIns="34290">
            <a:spAutoFit/>
          </a:bodyPr>
          <a:lstStyle/>
          <a:p>
            <a:pPr defTabSz="457200">
              <a:lnSpc>
                <a:spcPct val="80000"/>
              </a:lnSpc>
              <a:spcBef>
                <a:spcPts val="600"/>
              </a:spcBef>
              <a:defRPr sz="900">
                <a:solidFill>
                  <a:srgbClr val="262626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На катодных участках</a:t>
            </a:r>
          </a:p>
          <a:p>
            <a:pPr defTabSz="457200">
              <a:spcBef>
                <a:spcPts val="600"/>
              </a:spcBef>
              <a:defRPr sz="800">
                <a:solidFill>
                  <a:srgbClr val="A6A6A6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подложки хромат-ионы, восстанавливаясь, образуют пленки гидроксида или оксида хрома, пассивирующих металл. </a:t>
            </a:r>
          </a:p>
        </p:txBody>
      </p:sp>
      <p:sp>
        <p:nvSpPr>
          <p:cNvPr id="671" name="Oval 43"/>
          <p:cNvSpPr/>
          <p:nvPr/>
        </p:nvSpPr>
        <p:spPr>
          <a:xfrm>
            <a:off x="996220" y="883208"/>
            <a:ext cx="2725704" cy="2507289"/>
          </a:xfrm>
          <a:prstGeom prst="ellipse">
            <a:avLst/>
          </a:prstGeom>
          <a:ln w="69850">
            <a:solidFill>
              <a:srgbClr val="BFBFBF">
                <a:alpha val="30000"/>
              </a:srgbClr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672" name="Arc 44"/>
          <p:cNvSpPr/>
          <p:nvPr/>
        </p:nvSpPr>
        <p:spPr>
          <a:xfrm>
            <a:off x="977977" y="899208"/>
            <a:ext cx="2722855" cy="1252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</a:path>
            </a:pathLst>
          </a:custGeom>
          <a:ln w="69850" cap="rnd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673" name="Oval 45"/>
          <p:cNvSpPr/>
          <p:nvPr/>
        </p:nvSpPr>
        <p:spPr>
          <a:xfrm>
            <a:off x="2940696" y="884199"/>
            <a:ext cx="2658957" cy="2507289"/>
          </a:xfrm>
          <a:prstGeom prst="ellipse">
            <a:avLst/>
          </a:prstGeom>
          <a:ln w="69850">
            <a:solidFill>
              <a:srgbClr val="BFBFBF">
                <a:alpha val="30000"/>
              </a:srgbClr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674" name="Arc 46"/>
          <p:cNvSpPr/>
          <p:nvPr/>
        </p:nvSpPr>
        <p:spPr>
          <a:xfrm rot="10800000">
            <a:off x="2940162" y="2130182"/>
            <a:ext cx="2656179" cy="1252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</a:path>
            </a:pathLst>
          </a:custGeom>
          <a:ln w="69850" cap="rnd">
            <a:solidFill>
              <a:schemeClr val="accent5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675" name="Oval 47"/>
          <p:cNvSpPr/>
          <p:nvPr/>
        </p:nvSpPr>
        <p:spPr>
          <a:xfrm>
            <a:off x="4837784" y="884199"/>
            <a:ext cx="2658958" cy="2507289"/>
          </a:xfrm>
          <a:prstGeom prst="ellipse">
            <a:avLst/>
          </a:prstGeom>
          <a:ln w="69850">
            <a:solidFill>
              <a:srgbClr val="BFBFBF">
                <a:alpha val="30000"/>
              </a:srgbClr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sp>
        <p:nvSpPr>
          <p:cNvPr id="676" name="Arc 48"/>
          <p:cNvSpPr/>
          <p:nvPr/>
        </p:nvSpPr>
        <p:spPr>
          <a:xfrm>
            <a:off x="4839644" y="898882"/>
            <a:ext cx="2656179" cy="1252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</a:path>
            </a:pathLst>
          </a:custGeom>
          <a:ln w="69850" cap="rnd">
            <a:solidFill>
              <a:srgbClr val="00B393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pPr>
            <a:endParaRPr/>
          </a:p>
        </p:txBody>
      </p:sp>
      <p:grpSp>
        <p:nvGrpSpPr>
          <p:cNvPr id="681" name="Group 55"/>
          <p:cNvGrpSpPr/>
          <p:nvPr/>
        </p:nvGrpSpPr>
        <p:grpSpPr>
          <a:xfrm>
            <a:off x="1815731" y="1362162"/>
            <a:ext cx="871103" cy="801303"/>
            <a:chOff x="0" y="0"/>
            <a:chExt cx="871101" cy="801302"/>
          </a:xfrm>
        </p:grpSpPr>
        <p:sp>
          <p:nvSpPr>
            <p:cNvPr id="677" name="Oval 56"/>
            <p:cNvSpPr/>
            <p:nvPr/>
          </p:nvSpPr>
          <p:spPr>
            <a:xfrm>
              <a:off x="0" y="-1"/>
              <a:ext cx="871102" cy="801304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solidFill>
                    <a:srgbClr val="FE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pPr>
              <a:endParaRPr/>
            </a:p>
          </p:txBody>
        </p:sp>
        <p:grpSp>
          <p:nvGrpSpPr>
            <p:cNvPr id="680" name="Group 57"/>
            <p:cNvGrpSpPr/>
            <p:nvPr/>
          </p:nvGrpSpPr>
          <p:grpSpPr>
            <a:xfrm>
              <a:off x="295447" y="206598"/>
              <a:ext cx="313735" cy="420662"/>
              <a:chOff x="0" y="0"/>
              <a:chExt cx="313733" cy="420661"/>
            </a:xfrm>
          </p:grpSpPr>
          <p:sp>
            <p:nvSpPr>
              <p:cNvPr id="678" name="Freeform 114"/>
              <p:cNvSpPr/>
              <p:nvPr/>
            </p:nvSpPr>
            <p:spPr>
              <a:xfrm>
                <a:off x="-1" y="0"/>
                <a:ext cx="313735" cy="4206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909" y="0"/>
                      <a:pt x="0" y="3375"/>
                      <a:pt x="0" y="7425"/>
                    </a:cubicBezTo>
                    <a:cubicBezTo>
                      <a:pt x="0" y="10125"/>
                      <a:pt x="3682" y="12994"/>
                      <a:pt x="4909" y="15525"/>
                    </a:cubicBezTo>
                    <a:cubicBezTo>
                      <a:pt x="6873" y="19406"/>
                      <a:pt x="6627" y="21600"/>
                      <a:pt x="10800" y="21600"/>
                    </a:cubicBezTo>
                    <a:cubicBezTo>
                      <a:pt x="14973" y="21600"/>
                      <a:pt x="14727" y="19406"/>
                      <a:pt x="16691" y="15525"/>
                    </a:cubicBezTo>
                    <a:cubicBezTo>
                      <a:pt x="17918" y="12994"/>
                      <a:pt x="21600" y="10125"/>
                      <a:pt x="21600" y="7425"/>
                    </a:cubicBezTo>
                    <a:cubicBezTo>
                      <a:pt x="21600" y="3375"/>
                      <a:pt x="16691" y="0"/>
                      <a:pt x="10800" y="0"/>
                    </a:cubicBezTo>
                    <a:close/>
                    <a:moveTo>
                      <a:pt x="13255" y="18394"/>
                    </a:moveTo>
                    <a:cubicBezTo>
                      <a:pt x="8591" y="18731"/>
                      <a:pt x="8591" y="18731"/>
                      <a:pt x="8591" y="18731"/>
                    </a:cubicBezTo>
                    <a:cubicBezTo>
                      <a:pt x="8345" y="18394"/>
                      <a:pt x="8100" y="18056"/>
                      <a:pt x="7855" y="17550"/>
                    </a:cubicBezTo>
                    <a:cubicBezTo>
                      <a:pt x="7855" y="17550"/>
                      <a:pt x="7855" y="17550"/>
                      <a:pt x="7855" y="17381"/>
                    </a:cubicBezTo>
                    <a:cubicBezTo>
                      <a:pt x="13991" y="16875"/>
                      <a:pt x="13991" y="16875"/>
                      <a:pt x="13991" y="16875"/>
                    </a:cubicBezTo>
                    <a:cubicBezTo>
                      <a:pt x="13991" y="17213"/>
                      <a:pt x="13745" y="17381"/>
                      <a:pt x="13745" y="17550"/>
                    </a:cubicBezTo>
                    <a:cubicBezTo>
                      <a:pt x="13500" y="17888"/>
                      <a:pt x="13500" y="18056"/>
                      <a:pt x="13255" y="18394"/>
                    </a:cubicBezTo>
                    <a:close/>
                    <a:moveTo>
                      <a:pt x="7609" y="16875"/>
                    </a:moveTo>
                    <a:cubicBezTo>
                      <a:pt x="7364" y="16369"/>
                      <a:pt x="7118" y="16031"/>
                      <a:pt x="6873" y="15525"/>
                    </a:cubicBezTo>
                    <a:cubicBezTo>
                      <a:pt x="14727" y="15525"/>
                      <a:pt x="14727" y="15525"/>
                      <a:pt x="14727" y="15525"/>
                    </a:cubicBezTo>
                    <a:cubicBezTo>
                      <a:pt x="14482" y="15694"/>
                      <a:pt x="14482" y="16031"/>
                      <a:pt x="14236" y="16200"/>
                    </a:cubicBezTo>
                    <a:lnTo>
                      <a:pt x="7609" y="16875"/>
                    </a:lnTo>
                    <a:close/>
                    <a:moveTo>
                      <a:pt x="10800" y="20250"/>
                    </a:moveTo>
                    <a:cubicBezTo>
                      <a:pt x="9818" y="20250"/>
                      <a:pt x="9327" y="20250"/>
                      <a:pt x="8836" y="19406"/>
                    </a:cubicBezTo>
                    <a:cubicBezTo>
                      <a:pt x="13009" y="19069"/>
                      <a:pt x="13009" y="19069"/>
                      <a:pt x="13009" y="19069"/>
                    </a:cubicBezTo>
                    <a:cubicBezTo>
                      <a:pt x="12518" y="20081"/>
                      <a:pt x="12027" y="20250"/>
                      <a:pt x="10800" y="20250"/>
                    </a:cubicBezTo>
                    <a:close/>
                    <a:moveTo>
                      <a:pt x="15464" y="14175"/>
                    </a:moveTo>
                    <a:cubicBezTo>
                      <a:pt x="6136" y="14175"/>
                      <a:pt x="6136" y="14175"/>
                      <a:pt x="6136" y="14175"/>
                    </a:cubicBezTo>
                    <a:cubicBezTo>
                      <a:pt x="5645" y="13500"/>
                      <a:pt x="5155" y="12656"/>
                      <a:pt x="4664" y="11981"/>
                    </a:cubicBezTo>
                    <a:cubicBezTo>
                      <a:pt x="3191" y="10463"/>
                      <a:pt x="1964" y="8775"/>
                      <a:pt x="1964" y="7425"/>
                    </a:cubicBezTo>
                    <a:cubicBezTo>
                      <a:pt x="1964" y="4050"/>
                      <a:pt x="5891" y="1350"/>
                      <a:pt x="10800" y="1350"/>
                    </a:cubicBezTo>
                    <a:cubicBezTo>
                      <a:pt x="15709" y="1350"/>
                      <a:pt x="19636" y="4050"/>
                      <a:pt x="19636" y="7425"/>
                    </a:cubicBezTo>
                    <a:cubicBezTo>
                      <a:pt x="19636" y="8775"/>
                      <a:pt x="18409" y="10463"/>
                      <a:pt x="16936" y="11981"/>
                    </a:cubicBezTo>
                    <a:cubicBezTo>
                      <a:pt x="16445" y="12656"/>
                      <a:pt x="15955" y="13500"/>
                      <a:pt x="15464" y="141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>
                    <a:solidFill>
                      <a:srgbClr val="000000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pPr>
                <a:endParaRPr/>
              </a:p>
            </p:txBody>
          </p:sp>
          <p:sp>
            <p:nvSpPr>
              <p:cNvPr id="679" name="Freeform 115"/>
              <p:cNvSpPr/>
              <p:nvPr/>
            </p:nvSpPr>
            <p:spPr>
              <a:xfrm>
                <a:off x="70899" y="65218"/>
                <a:ext cx="93944" cy="86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38" y="0"/>
                    </a:moveTo>
                    <a:cubicBezTo>
                      <a:pt x="9138" y="0"/>
                      <a:pt x="0" y="9138"/>
                      <a:pt x="0" y="19938"/>
                    </a:cubicBezTo>
                    <a:cubicBezTo>
                      <a:pt x="0" y="20769"/>
                      <a:pt x="831" y="21600"/>
                      <a:pt x="1662" y="21600"/>
                    </a:cubicBezTo>
                    <a:cubicBezTo>
                      <a:pt x="2492" y="21600"/>
                      <a:pt x="3323" y="20769"/>
                      <a:pt x="3323" y="19938"/>
                    </a:cubicBezTo>
                    <a:cubicBezTo>
                      <a:pt x="3323" y="10800"/>
                      <a:pt x="10800" y="3323"/>
                      <a:pt x="19938" y="3323"/>
                    </a:cubicBezTo>
                    <a:cubicBezTo>
                      <a:pt x="20769" y="3323"/>
                      <a:pt x="21600" y="2492"/>
                      <a:pt x="21600" y="1662"/>
                    </a:cubicBezTo>
                    <a:cubicBezTo>
                      <a:pt x="21600" y="831"/>
                      <a:pt x="20769" y="0"/>
                      <a:pt x="199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>
                    <a:solidFill>
                      <a:srgbClr val="000000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pPr>
                <a:endParaRPr/>
              </a:p>
            </p:txBody>
          </p:sp>
        </p:grpSp>
      </p:grpSp>
      <p:grpSp>
        <p:nvGrpSpPr>
          <p:cNvPr id="686" name="Group 66"/>
          <p:cNvGrpSpPr/>
          <p:nvPr/>
        </p:nvGrpSpPr>
        <p:grpSpPr>
          <a:xfrm>
            <a:off x="3833798" y="1265808"/>
            <a:ext cx="849773" cy="849772"/>
            <a:chOff x="0" y="0"/>
            <a:chExt cx="849771" cy="849771"/>
          </a:xfrm>
        </p:grpSpPr>
        <p:sp>
          <p:nvSpPr>
            <p:cNvPr id="682" name="Oval 67"/>
            <p:cNvSpPr/>
            <p:nvPr/>
          </p:nvSpPr>
          <p:spPr>
            <a:xfrm>
              <a:off x="0" y="0"/>
              <a:ext cx="849772" cy="849772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solidFill>
                    <a:srgbClr val="FE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pPr>
              <a:endParaRPr/>
            </a:p>
          </p:txBody>
        </p:sp>
        <p:grpSp>
          <p:nvGrpSpPr>
            <p:cNvPr id="685" name="Group 68"/>
            <p:cNvGrpSpPr/>
            <p:nvPr/>
          </p:nvGrpSpPr>
          <p:grpSpPr>
            <a:xfrm>
              <a:off x="255823" y="255821"/>
              <a:ext cx="338125" cy="338126"/>
              <a:chOff x="0" y="0"/>
              <a:chExt cx="338124" cy="338124"/>
            </a:xfrm>
          </p:grpSpPr>
          <p:sp>
            <p:nvSpPr>
              <p:cNvPr id="683" name="Freeform 127"/>
              <p:cNvSpPr/>
              <p:nvPr/>
            </p:nvSpPr>
            <p:spPr>
              <a:xfrm>
                <a:off x="-1" y="-1"/>
                <a:ext cx="338126" cy="338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0" y="0"/>
                    </a:moveTo>
                    <a:cubicBezTo>
                      <a:pt x="8944" y="0"/>
                      <a:pt x="5400" y="3544"/>
                      <a:pt x="5400" y="8100"/>
                    </a:cubicBezTo>
                    <a:cubicBezTo>
                      <a:pt x="5400" y="9450"/>
                      <a:pt x="5738" y="10800"/>
                      <a:pt x="6413" y="11812"/>
                    </a:cubicBezTo>
                    <a:cubicBezTo>
                      <a:pt x="675" y="17550"/>
                      <a:pt x="675" y="17550"/>
                      <a:pt x="675" y="17550"/>
                    </a:cubicBezTo>
                    <a:cubicBezTo>
                      <a:pt x="675" y="17550"/>
                      <a:pt x="675" y="17550"/>
                      <a:pt x="675" y="17550"/>
                    </a:cubicBezTo>
                    <a:cubicBezTo>
                      <a:pt x="338" y="17887"/>
                      <a:pt x="0" y="18562"/>
                      <a:pt x="0" y="19237"/>
                    </a:cubicBezTo>
                    <a:cubicBezTo>
                      <a:pt x="0" y="20587"/>
                      <a:pt x="1013" y="21600"/>
                      <a:pt x="2363" y="21600"/>
                    </a:cubicBezTo>
                    <a:cubicBezTo>
                      <a:pt x="3038" y="21600"/>
                      <a:pt x="3713" y="21262"/>
                      <a:pt x="4050" y="20925"/>
                    </a:cubicBezTo>
                    <a:cubicBezTo>
                      <a:pt x="4050" y="20925"/>
                      <a:pt x="4050" y="20925"/>
                      <a:pt x="4050" y="20925"/>
                    </a:cubicBezTo>
                    <a:cubicBezTo>
                      <a:pt x="9788" y="15187"/>
                      <a:pt x="9788" y="15187"/>
                      <a:pt x="9788" y="15187"/>
                    </a:cubicBezTo>
                    <a:cubicBezTo>
                      <a:pt x="10800" y="15862"/>
                      <a:pt x="12150" y="16200"/>
                      <a:pt x="13500" y="16200"/>
                    </a:cubicBezTo>
                    <a:cubicBezTo>
                      <a:pt x="18056" y="16200"/>
                      <a:pt x="21600" y="12656"/>
                      <a:pt x="21600" y="8100"/>
                    </a:cubicBezTo>
                    <a:cubicBezTo>
                      <a:pt x="21600" y="3544"/>
                      <a:pt x="18056" y="0"/>
                      <a:pt x="13500" y="0"/>
                    </a:cubicBezTo>
                    <a:close/>
                    <a:moveTo>
                      <a:pt x="3206" y="20081"/>
                    </a:moveTo>
                    <a:cubicBezTo>
                      <a:pt x="3038" y="20250"/>
                      <a:pt x="2700" y="20419"/>
                      <a:pt x="2363" y="20419"/>
                    </a:cubicBezTo>
                    <a:cubicBezTo>
                      <a:pt x="1688" y="20419"/>
                      <a:pt x="1181" y="19912"/>
                      <a:pt x="1181" y="19237"/>
                    </a:cubicBezTo>
                    <a:cubicBezTo>
                      <a:pt x="1181" y="18900"/>
                      <a:pt x="1350" y="18562"/>
                      <a:pt x="1519" y="18394"/>
                    </a:cubicBezTo>
                    <a:cubicBezTo>
                      <a:pt x="1519" y="18394"/>
                      <a:pt x="1519" y="18394"/>
                      <a:pt x="1519" y="18394"/>
                    </a:cubicBezTo>
                    <a:cubicBezTo>
                      <a:pt x="6919" y="12994"/>
                      <a:pt x="6919" y="12994"/>
                      <a:pt x="6919" y="12994"/>
                    </a:cubicBezTo>
                    <a:cubicBezTo>
                      <a:pt x="7425" y="13500"/>
                      <a:pt x="8100" y="14175"/>
                      <a:pt x="8606" y="14681"/>
                    </a:cubicBezTo>
                    <a:lnTo>
                      <a:pt x="3206" y="20081"/>
                    </a:lnTo>
                    <a:close/>
                    <a:moveTo>
                      <a:pt x="13500" y="14850"/>
                    </a:moveTo>
                    <a:cubicBezTo>
                      <a:pt x="9788" y="14850"/>
                      <a:pt x="6750" y="11812"/>
                      <a:pt x="6750" y="8100"/>
                    </a:cubicBezTo>
                    <a:cubicBezTo>
                      <a:pt x="6750" y="4387"/>
                      <a:pt x="9788" y="1350"/>
                      <a:pt x="13500" y="1350"/>
                    </a:cubicBezTo>
                    <a:cubicBezTo>
                      <a:pt x="17212" y="1350"/>
                      <a:pt x="20250" y="4387"/>
                      <a:pt x="20250" y="8100"/>
                    </a:cubicBezTo>
                    <a:cubicBezTo>
                      <a:pt x="20250" y="11812"/>
                      <a:pt x="17212" y="14850"/>
                      <a:pt x="13500" y="148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>
                    <a:solidFill>
                      <a:srgbClr val="000000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pPr>
                <a:endParaRPr/>
              </a:p>
            </p:txBody>
          </p:sp>
          <p:sp>
            <p:nvSpPr>
              <p:cNvPr id="684" name="Freeform 128"/>
              <p:cNvSpPr/>
              <p:nvPr/>
            </p:nvSpPr>
            <p:spPr>
              <a:xfrm>
                <a:off x="137078" y="53526"/>
                <a:ext cx="79636" cy="78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60" y="0"/>
                    </a:moveTo>
                    <a:cubicBezTo>
                      <a:pt x="9360" y="0"/>
                      <a:pt x="0" y="9360"/>
                      <a:pt x="0" y="20160"/>
                    </a:cubicBezTo>
                    <a:cubicBezTo>
                      <a:pt x="0" y="20880"/>
                      <a:pt x="720" y="21600"/>
                      <a:pt x="1440" y="21600"/>
                    </a:cubicBezTo>
                    <a:cubicBezTo>
                      <a:pt x="2160" y="21600"/>
                      <a:pt x="2880" y="20880"/>
                      <a:pt x="2880" y="20160"/>
                    </a:cubicBezTo>
                    <a:cubicBezTo>
                      <a:pt x="2880" y="10800"/>
                      <a:pt x="10800" y="2880"/>
                      <a:pt x="20160" y="2880"/>
                    </a:cubicBezTo>
                    <a:cubicBezTo>
                      <a:pt x="20880" y="2880"/>
                      <a:pt x="21600" y="2160"/>
                      <a:pt x="21600" y="1440"/>
                    </a:cubicBezTo>
                    <a:cubicBezTo>
                      <a:pt x="21600" y="720"/>
                      <a:pt x="20880" y="0"/>
                      <a:pt x="201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>
                    <a:solidFill>
                      <a:srgbClr val="000000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pPr>
                <a:endParaRPr/>
              </a:p>
            </p:txBody>
          </p:sp>
        </p:grpSp>
      </p:grpSp>
      <p:grpSp>
        <p:nvGrpSpPr>
          <p:cNvPr id="692" name="Group 71"/>
          <p:cNvGrpSpPr/>
          <p:nvPr/>
        </p:nvGrpSpPr>
        <p:grpSpPr>
          <a:xfrm>
            <a:off x="5974800" y="1354205"/>
            <a:ext cx="849773" cy="849773"/>
            <a:chOff x="0" y="0"/>
            <a:chExt cx="849771" cy="849771"/>
          </a:xfrm>
        </p:grpSpPr>
        <p:sp>
          <p:nvSpPr>
            <p:cNvPr id="687" name="Oval 72"/>
            <p:cNvSpPr/>
            <p:nvPr/>
          </p:nvSpPr>
          <p:spPr>
            <a:xfrm>
              <a:off x="0" y="0"/>
              <a:ext cx="849772" cy="849772"/>
            </a:xfrm>
            <a:prstGeom prst="ellipse">
              <a:avLst/>
            </a:prstGeom>
            <a:solidFill>
              <a:srgbClr val="1CAE9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solidFill>
                    <a:srgbClr val="FE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defRPr>
              </a:pPr>
              <a:endParaRPr/>
            </a:p>
          </p:txBody>
        </p:sp>
        <p:grpSp>
          <p:nvGrpSpPr>
            <p:cNvPr id="691" name="Group 73"/>
            <p:cNvGrpSpPr/>
            <p:nvPr/>
          </p:nvGrpSpPr>
          <p:grpSpPr>
            <a:xfrm>
              <a:off x="257153" y="255821"/>
              <a:ext cx="336143" cy="336820"/>
              <a:chOff x="0" y="0"/>
              <a:chExt cx="336141" cy="336818"/>
            </a:xfrm>
          </p:grpSpPr>
          <p:sp>
            <p:nvSpPr>
              <p:cNvPr id="688" name="Freeform 137"/>
              <p:cNvSpPr/>
              <p:nvPr/>
            </p:nvSpPr>
            <p:spPr>
              <a:xfrm>
                <a:off x="183398" y="41775"/>
                <a:ext cx="110968" cy="1109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43" y="20571"/>
                    </a:moveTo>
                    <a:cubicBezTo>
                      <a:pt x="19543" y="20571"/>
                      <a:pt x="19543" y="20571"/>
                      <a:pt x="19543" y="20571"/>
                    </a:cubicBezTo>
                    <a:cubicBezTo>
                      <a:pt x="19543" y="21086"/>
                      <a:pt x="20057" y="21600"/>
                      <a:pt x="20571" y="21600"/>
                    </a:cubicBezTo>
                    <a:cubicBezTo>
                      <a:pt x="21086" y="21600"/>
                      <a:pt x="21600" y="21086"/>
                      <a:pt x="21600" y="20571"/>
                    </a:cubicBezTo>
                    <a:cubicBezTo>
                      <a:pt x="21600" y="20571"/>
                      <a:pt x="21600" y="20571"/>
                      <a:pt x="21600" y="20571"/>
                    </a:cubicBezTo>
                    <a:cubicBezTo>
                      <a:pt x="21600" y="9257"/>
                      <a:pt x="12343" y="0"/>
                      <a:pt x="1029" y="0"/>
                    </a:cubicBezTo>
                    <a:cubicBezTo>
                      <a:pt x="1029" y="0"/>
                      <a:pt x="1029" y="0"/>
                      <a:pt x="1029" y="0"/>
                    </a:cubicBezTo>
                    <a:cubicBezTo>
                      <a:pt x="514" y="0"/>
                      <a:pt x="0" y="514"/>
                      <a:pt x="0" y="1029"/>
                    </a:cubicBezTo>
                    <a:cubicBezTo>
                      <a:pt x="0" y="1543"/>
                      <a:pt x="514" y="2057"/>
                      <a:pt x="1029" y="2057"/>
                    </a:cubicBezTo>
                    <a:cubicBezTo>
                      <a:pt x="1029" y="2057"/>
                      <a:pt x="1029" y="2057"/>
                      <a:pt x="1029" y="2057"/>
                    </a:cubicBezTo>
                    <a:cubicBezTo>
                      <a:pt x="11314" y="2057"/>
                      <a:pt x="19543" y="10286"/>
                      <a:pt x="19543" y="205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>
                    <a:solidFill>
                      <a:srgbClr val="000000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pPr>
                <a:endParaRPr/>
              </a:p>
            </p:txBody>
          </p:sp>
          <p:sp>
            <p:nvSpPr>
              <p:cNvPr id="689" name="Freeform 138"/>
              <p:cNvSpPr/>
              <p:nvPr/>
            </p:nvSpPr>
            <p:spPr>
              <a:xfrm>
                <a:off x="-1" y="0"/>
                <a:ext cx="336123" cy="336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6" h="21600" extrusionOk="0">
                    <a:moveTo>
                      <a:pt x="5940" y="675"/>
                    </a:moveTo>
                    <a:cubicBezTo>
                      <a:pt x="5607" y="169"/>
                      <a:pt x="5109" y="0"/>
                      <a:pt x="4610" y="0"/>
                    </a:cubicBezTo>
                    <a:cubicBezTo>
                      <a:pt x="4278" y="0"/>
                      <a:pt x="4112" y="0"/>
                      <a:pt x="3780" y="169"/>
                    </a:cubicBezTo>
                    <a:cubicBezTo>
                      <a:pt x="3115" y="506"/>
                      <a:pt x="2617" y="1181"/>
                      <a:pt x="2617" y="2025"/>
                    </a:cubicBezTo>
                    <a:cubicBezTo>
                      <a:pt x="2617" y="11306"/>
                      <a:pt x="2617" y="11306"/>
                      <a:pt x="2617" y="11306"/>
                    </a:cubicBezTo>
                    <a:cubicBezTo>
                      <a:pt x="623" y="13500"/>
                      <a:pt x="623" y="13500"/>
                      <a:pt x="623" y="13500"/>
                    </a:cubicBezTo>
                    <a:cubicBezTo>
                      <a:pt x="-208" y="14175"/>
                      <a:pt x="-208" y="15525"/>
                      <a:pt x="623" y="16200"/>
                    </a:cubicBezTo>
                    <a:cubicBezTo>
                      <a:pt x="5275" y="20925"/>
                      <a:pt x="5275" y="20925"/>
                      <a:pt x="5275" y="20925"/>
                    </a:cubicBezTo>
                    <a:cubicBezTo>
                      <a:pt x="5607" y="21431"/>
                      <a:pt x="6106" y="21600"/>
                      <a:pt x="6604" y="21600"/>
                    </a:cubicBezTo>
                    <a:cubicBezTo>
                      <a:pt x="7103" y="21600"/>
                      <a:pt x="7601" y="21431"/>
                      <a:pt x="7934" y="20925"/>
                    </a:cubicBezTo>
                    <a:cubicBezTo>
                      <a:pt x="10094" y="18900"/>
                      <a:pt x="10094" y="18900"/>
                      <a:pt x="10094" y="18900"/>
                    </a:cubicBezTo>
                    <a:cubicBezTo>
                      <a:pt x="19232" y="18900"/>
                      <a:pt x="19232" y="18900"/>
                      <a:pt x="19232" y="18900"/>
                    </a:cubicBezTo>
                    <a:cubicBezTo>
                      <a:pt x="20063" y="18900"/>
                      <a:pt x="20727" y="18394"/>
                      <a:pt x="21060" y="17719"/>
                    </a:cubicBezTo>
                    <a:cubicBezTo>
                      <a:pt x="21392" y="16875"/>
                      <a:pt x="21226" y="16031"/>
                      <a:pt x="20561" y="15525"/>
                    </a:cubicBezTo>
                    <a:lnTo>
                      <a:pt x="5940" y="675"/>
                    </a:lnTo>
                    <a:close/>
                    <a:moveTo>
                      <a:pt x="9097" y="17887"/>
                    </a:moveTo>
                    <a:cubicBezTo>
                      <a:pt x="7103" y="20081"/>
                      <a:pt x="7103" y="20081"/>
                      <a:pt x="7103" y="20081"/>
                    </a:cubicBezTo>
                    <a:cubicBezTo>
                      <a:pt x="6937" y="20250"/>
                      <a:pt x="6770" y="20250"/>
                      <a:pt x="6604" y="20250"/>
                    </a:cubicBezTo>
                    <a:cubicBezTo>
                      <a:pt x="6438" y="20250"/>
                      <a:pt x="6272" y="20250"/>
                      <a:pt x="6106" y="20081"/>
                    </a:cubicBezTo>
                    <a:cubicBezTo>
                      <a:pt x="1454" y="15356"/>
                      <a:pt x="1454" y="15356"/>
                      <a:pt x="1454" y="15356"/>
                    </a:cubicBezTo>
                    <a:cubicBezTo>
                      <a:pt x="1287" y="15188"/>
                      <a:pt x="1287" y="15019"/>
                      <a:pt x="1287" y="14850"/>
                    </a:cubicBezTo>
                    <a:cubicBezTo>
                      <a:pt x="1287" y="14681"/>
                      <a:pt x="1287" y="14513"/>
                      <a:pt x="1454" y="14344"/>
                    </a:cubicBezTo>
                    <a:cubicBezTo>
                      <a:pt x="3614" y="12319"/>
                      <a:pt x="3614" y="12319"/>
                      <a:pt x="3614" y="12319"/>
                    </a:cubicBezTo>
                    <a:cubicBezTo>
                      <a:pt x="3614" y="12319"/>
                      <a:pt x="3614" y="12319"/>
                      <a:pt x="3614" y="12319"/>
                    </a:cubicBezTo>
                    <a:cubicBezTo>
                      <a:pt x="9097" y="17887"/>
                      <a:pt x="9097" y="17887"/>
                      <a:pt x="9097" y="17887"/>
                    </a:cubicBezTo>
                    <a:cubicBezTo>
                      <a:pt x="9097" y="17887"/>
                      <a:pt x="9097" y="17887"/>
                      <a:pt x="9097" y="17887"/>
                    </a:cubicBezTo>
                    <a:close/>
                    <a:moveTo>
                      <a:pt x="10094" y="17550"/>
                    </a:moveTo>
                    <a:cubicBezTo>
                      <a:pt x="9927" y="17550"/>
                      <a:pt x="9927" y="17550"/>
                      <a:pt x="9761" y="17550"/>
                    </a:cubicBezTo>
                    <a:cubicBezTo>
                      <a:pt x="3946" y="11644"/>
                      <a:pt x="3946" y="11644"/>
                      <a:pt x="3946" y="11644"/>
                    </a:cubicBezTo>
                    <a:cubicBezTo>
                      <a:pt x="3946" y="11475"/>
                      <a:pt x="3946" y="11475"/>
                      <a:pt x="3946" y="11306"/>
                    </a:cubicBezTo>
                    <a:cubicBezTo>
                      <a:pt x="3946" y="3206"/>
                      <a:pt x="3946" y="3206"/>
                      <a:pt x="3946" y="3206"/>
                    </a:cubicBezTo>
                    <a:cubicBezTo>
                      <a:pt x="18069" y="17550"/>
                      <a:pt x="18069" y="17550"/>
                      <a:pt x="18069" y="17550"/>
                    </a:cubicBezTo>
                    <a:lnTo>
                      <a:pt x="10094" y="17550"/>
                    </a:lnTo>
                    <a:close/>
                    <a:moveTo>
                      <a:pt x="19897" y="17212"/>
                    </a:moveTo>
                    <a:cubicBezTo>
                      <a:pt x="19730" y="17381"/>
                      <a:pt x="19564" y="17550"/>
                      <a:pt x="19232" y="17550"/>
                    </a:cubicBezTo>
                    <a:cubicBezTo>
                      <a:pt x="19066" y="17550"/>
                      <a:pt x="19066" y="17550"/>
                      <a:pt x="19066" y="17550"/>
                    </a:cubicBezTo>
                    <a:cubicBezTo>
                      <a:pt x="3946" y="2194"/>
                      <a:pt x="3946" y="2194"/>
                      <a:pt x="3946" y="2194"/>
                    </a:cubicBezTo>
                    <a:cubicBezTo>
                      <a:pt x="3946" y="2025"/>
                      <a:pt x="3946" y="2025"/>
                      <a:pt x="3946" y="2025"/>
                    </a:cubicBezTo>
                    <a:cubicBezTo>
                      <a:pt x="3946" y="1687"/>
                      <a:pt x="4112" y="1519"/>
                      <a:pt x="4278" y="1350"/>
                    </a:cubicBezTo>
                    <a:cubicBezTo>
                      <a:pt x="4444" y="1350"/>
                      <a:pt x="4444" y="1350"/>
                      <a:pt x="4610" y="1350"/>
                    </a:cubicBezTo>
                    <a:cubicBezTo>
                      <a:pt x="4777" y="1350"/>
                      <a:pt x="4943" y="1350"/>
                      <a:pt x="5109" y="1519"/>
                    </a:cubicBezTo>
                    <a:cubicBezTo>
                      <a:pt x="19730" y="16369"/>
                      <a:pt x="19730" y="16369"/>
                      <a:pt x="19730" y="16369"/>
                    </a:cubicBezTo>
                    <a:cubicBezTo>
                      <a:pt x="19897" y="16537"/>
                      <a:pt x="19897" y="16875"/>
                      <a:pt x="19897" y="172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>
                    <a:solidFill>
                      <a:srgbClr val="000000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pPr>
                <a:endParaRPr/>
              </a:p>
            </p:txBody>
          </p:sp>
          <p:sp>
            <p:nvSpPr>
              <p:cNvPr id="690" name="Freeform 139"/>
              <p:cNvSpPr/>
              <p:nvPr/>
            </p:nvSpPr>
            <p:spPr>
              <a:xfrm>
                <a:off x="178176" y="0"/>
                <a:ext cx="157966" cy="157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0" y="2880"/>
                    </a:moveTo>
                    <a:cubicBezTo>
                      <a:pt x="1440" y="2880"/>
                      <a:pt x="1440" y="2880"/>
                      <a:pt x="1440" y="2880"/>
                    </a:cubicBezTo>
                    <a:cubicBezTo>
                      <a:pt x="10800" y="2880"/>
                      <a:pt x="18720" y="10800"/>
                      <a:pt x="18720" y="20160"/>
                    </a:cubicBezTo>
                    <a:cubicBezTo>
                      <a:pt x="18720" y="20160"/>
                      <a:pt x="18720" y="20160"/>
                      <a:pt x="18720" y="20160"/>
                    </a:cubicBezTo>
                    <a:cubicBezTo>
                      <a:pt x="18720" y="20880"/>
                      <a:pt x="19440" y="21600"/>
                      <a:pt x="20160" y="21600"/>
                    </a:cubicBezTo>
                    <a:cubicBezTo>
                      <a:pt x="20880" y="21600"/>
                      <a:pt x="21600" y="20880"/>
                      <a:pt x="21600" y="20160"/>
                    </a:cubicBezTo>
                    <a:cubicBezTo>
                      <a:pt x="21600" y="20160"/>
                      <a:pt x="21600" y="20160"/>
                      <a:pt x="21600" y="20160"/>
                    </a:cubicBezTo>
                    <a:cubicBezTo>
                      <a:pt x="21600" y="9000"/>
                      <a:pt x="12600" y="0"/>
                      <a:pt x="1440" y="0"/>
                    </a:cubicBezTo>
                    <a:cubicBezTo>
                      <a:pt x="1440" y="0"/>
                      <a:pt x="1440" y="0"/>
                      <a:pt x="1440" y="0"/>
                    </a:cubicBezTo>
                    <a:cubicBezTo>
                      <a:pt x="720" y="0"/>
                      <a:pt x="0" y="720"/>
                      <a:pt x="0" y="1440"/>
                    </a:cubicBezTo>
                    <a:cubicBezTo>
                      <a:pt x="0" y="2160"/>
                      <a:pt x="720" y="2880"/>
                      <a:pt x="1440" y="28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>
                    <a:solidFill>
                      <a:srgbClr val="000000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pPr>
                <a:endParaRPr/>
              </a:p>
            </p:txBody>
          </p:sp>
        </p:grpSp>
      </p:grpSp>
      <p:sp>
        <p:nvSpPr>
          <p:cNvPr id="693" name="Group 33"/>
          <p:cNvSpPr txBox="1"/>
          <p:nvPr/>
        </p:nvSpPr>
        <p:spPr>
          <a:xfrm>
            <a:off x="489301" y="371744"/>
            <a:ext cx="3902336" cy="828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sz="2100" spc="75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 </a:t>
            </a:r>
            <a:r>
              <a:rPr sz="2400" spc="225"/>
              <a:t>Хроматы</a:t>
            </a:r>
          </a:p>
        </p:txBody>
      </p:sp>
      <p:pic>
        <p:nvPicPr>
          <p:cNvPr id="694" name="Рисунок 42" descr="Рисунок 42"/>
          <p:cNvPicPr>
            <a:picLocks noChangeAspect="1"/>
          </p:cNvPicPr>
          <p:nvPr/>
        </p:nvPicPr>
        <p:blipFill>
          <a:blip r:embed="rId2"/>
          <a:srcRect l="12419" t="14480" r="10706" b="14054"/>
          <a:stretch>
            <a:fillRect/>
          </a:stretch>
        </p:blipFill>
        <p:spPr>
          <a:xfrm>
            <a:off x="6920230" y="182880"/>
            <a:ext cx="1859461" cy="792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95" name="Рисунок 49" descr="Рисунок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6447168" y="2446670"/>
            <a:ext cx="5143503" cy="250163"/>
          </a:xfrm>
          <a:prstGeom prst="rect">
            <a:avLst/>
          </a:prstGeom>
          <a:ln w="12700">
            <a:miter lim="400000"/>
          </a:ln>
        </p:spPr>
      </p:pic>
      <p:sp>
        <p:nvSpPr>
          <p:cNvPr id="696" name="TextBox 54"/>
          <p:cNvSpPr txBox="1"/>
          <p:nvPr/>
        </p:nvSpPr>
        <p:spPr>
          <a:xfrm>
            <a:off x="3599357" y="2371671"/>
            <a:ext cx="1341635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sz="800">
                <a:solidFill>
                  <a:srgbClr val="A6A6A6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поверхности хромат-ионы взаимодействуют с ионами металла с образованием на подложке ингибирующего комплекса.</a:t>
            </a:r>
          </a:p>
        </p:txBody>
      </p:sp>
      <p:pic>
        <p:nvPicPr>
          <p:cNvPr id="697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372" y="3593287"/>
            <a:ext cx="1341635" cy="10062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" grpId="1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TextBox 4"/>
          <p:cNvSpPr txBox="1"/>
          <p:nvPr/>
        </p:nvSpPr>
        <p:spPr>
          <a:xfrm>
            <a:off x="360722" y="619305"/>
            <a:ext cx="5121474" cy="1089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  <a:defRPr sz="2800" spc="22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ХРОМАТЫ. </a:t>
            </a:r>
          </a:p>
          <a:p>
            <a:pPr algn="l">
              <a:lnSpc>
                <a:spcPct val="80000"/>
              </a:lnSpc>
              <a:defRPr sz="2800" spc="22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Хромат стронция L203E:</a:t>
            </a:r>
          </a:p>
        </p:txBody>
      </p:sp>
      <p:pic>
        <p:nvPicPr>
          <p:cNvPr id="700" name="Рисунок 9" descr="Рисунок 9"/>
          <p:cNvPicPr>
            <a:picLocks noChangeAspect="1"/>
          </p:cNvPicPr>
          <p:nvPr/>
        </p:nvPicPr>
        <p:blipFill>
          <a:blip r:embed="rId2"/>
          <a:srcRect l="12419" t="14480" r="10706" b="14054"/>
          <a:stretch>
            <a:fillRect/>
          </a:stretch>
        </p:blipFill>
        <p:spPr>
          <a:xfrm>
            <a:off x="6719200" y="243840"/>
            <a:ext cx="1859461" cy="792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1" name="Рисунок 10" descr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6447168" y="2446670"/>
            <a:ext cx="5143503" cy="250163"/>
          </a:xfrm>
          <a:prstGeom prst="rect">
            <a:avLst/>
          </a:prstGeom>
          <a:ln w="12700">
            <a:miter lim="400000"/>
          </a:ln>
        </p:spPr>
      </p:pic>
      <p:sp>
        <p:nvSpPr>
          <p:cNvPr id="702" name="TextBox 19"/>
          <p:cNvSpPr txBox="1"/>
          <p:nvPr/>
        </p:nvSpPr>
        <p:spPr>
          <a:xfrm>
            <a:off x="307340" y="1692910"/>
            <a:ext cx="5679440" cy="207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600"/>
              </a:spcBef>
              <a:defRPr sz="16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Хромат стронция SrCrO4 — низкопылящий желтый микронизированный порошок.</a:t>
            </a:r>
          </a:p>
          <a:p>
            <a:pPr algn="l">
              <a:spcBef>
                <a:spcPts val="600"/>
              </a:spcBef>
              <a:defRPr sz="9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Не гидроскопичен, легко диспергируется, имеет низкую маслоемкость.</a:t>
            </a:r>
          </a:p>
          <a:p>
            <a:pPr algn="l">
              <a:spcBef>
                <a:spcPts val="600"/>
              </a:spcBef>
              <a:defRPr sz="9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Обладает небольшой растворимостью в воде (0,8 - 1,5 г/л) и стабильностью при температуре 250°С.</a:t>
            </a:r>
          </a:p>
          <a:p>
            <a:pPr algn="l">
              <a:spcBef>
                <a:spcPts val="600"/>
              </a:spcBef>
              <a:defRPr sz="9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Хромат стронция стабилен во многих типах связующих.</a:t>
            </a:r>
          </a:p>
          <a:p>
            <a:pPr algn="l">
              <a:spcBef>
                <a:spcPts val="600"/>
              </a:spcBef>
              <a:defRPr sz="9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Он увеличивает адгезию покрытия к металлу, уменьшая подпленочную коррозию.</a:t>
            </a:r>
          </a:p>
          <a:p>
            <a:pPr algn="l">
              <a:spcBef>
                <a:spcPts val="600"/>
              </a:spcBef>
              <a:defRPr sz="9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endParaRPr/>
          </a:p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endParaRPr/>
          </a:p>
        </p:txBody>
      </p:sp>
      <p:sp>
        <p:nvSpPr>
          <p:cNvPr id="703" name="TextBox 11"/>
          <p:cNvSpPr txBox="1"/>
          <p:nvPr/>
        </p:nvSpPr>
        <p:spPr>
          <a:xfrm>
            <a:off x="303557" y="3175454"/>
            <a:ext cx="5683223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600"/>
              </a:spcBef>
              <a:defRPr sz="1100" spc="21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rPr sz="1600" spc="30"/>
              <a:t>Применение</a:t>
            </a:r>
            <a:r>
              <a:t>: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коил-коатинг, авиационные покрытия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используется в защитных составах для стали, алюминия и его сплавов</a:t>
            </a:r>
          </a:p>
        </p:txBody>
      </p:sp>
      <p:pic>
        <p:nvPicPr>
          <p:cNvPr id="704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332" y="1909597"/>
            <a:ext cx="2117954" cy="1588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TextBox 4"/>
          <p:cNvSpPr txBox="1"/>
          <p:nvPr/>
        </p:nvSpPr>
        <p:spPr>
          <a:xfrm>
            <a:off x="360722" y="619305"/>
            <a:ext cx="5121474" cy="1089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  <a:defRPr sz="2800" spc="22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ХРОМАТЫ. </a:t>
            </a:r>
          </a:p>
          <a:p>
            <a:pPr algn="l">
              <a:lnSpc>
                <a:spcPct val="80000"/>
              </a:lnSpc>
              <a:defRPr sz="2800" spc="22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Хромат цинка CZ20:</a:t>
            </a:r>
          </a:p>
        </p:txBody>
      </p:sp>
      <p:pic>
        <p:nvPicPr>
          <p:cNvPr id="707" name="Рисунок 9" descr="Рисунок 9"/>
          <p:cNvPicPr>
            <a:picLocks noChangeAspect="1"/>
          </p:cNvPicPr>
          <p:nvPr/>
        </p:nvPicPr>
        <p:blipFill>
          <a:blip r:embed="rId2"/>
          <a:srcRect l="12419" t="14480" r="10706" b="14054"/>
          <a:stretch>
            <a:fillRect/>
          </a:stretch>
        </p:blipFill>
        <p:spPr>
          <a:xfrm>
            <a:off x="6719200" y="243840"/>
            <a:ext cx="1859461" cy="792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8" name="Рисунок 10" descr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6447168" y="2446670"/>
            <a:ext cx="5143503" cy="250163"/>
          </a:xfrm>
          <a:prstGeom prst="rect">
            <a:avLst/>
          </a:prstGeom>
          <a:ln w="12700">
            <a:miter lim="400000"/>
          </a:ln>
        </p:spPr>
      </p:pic>
      <p:sp>
        <p:nvSpPr>
          <p:cNvPr id="709" name="TextBox 19"/>
          <p:cNvSpPr txBox="1"/>
          <p:nvPr/>
        </p:nvSpPr>
        <p:spPr>
          <a:xfrm>
            <a:off x="307340" y="1692910"/>
            <a:ext cx="5679440" cy="293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Хромат цинка и калия — 3ZnCrO4, K2CrO4, Zn(OH)2,2H2O — низкопылящий желтый микронизированный порошок.</a:t>
            </a:r>
          </a:p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Хромат цинка обладает низкой маслоемкостью и небольшой растворимостью в воде (0,5 - 1,0 г/л).</a:t>
            </a:r>
          </a:p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CZ20 может реагировать с определенными смолами содержащими высокие концентрации свободных карбоксильных групп. Он увеличивает адгезию покрытия к поверхности металла.</a:t>
            </a:r>
          </a:p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В комбинации с фосфатом цинка достигается наилучший противокоррозионный эффект покрытия.</a:t>
            </a:r>
          </a:p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CZ20 повышает стойкость покрытия к бактериологической коррозии.</a:t>
            </a:r>
          </a:p>
          <a:p>
            <a:pPr algn="l">
              <a:spcBef>
                <a:spcPts val="600"/>
              </a:spcBef>
              <a:defRPr sz="9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endParaRPr/>
          </a:p>
          <a:p>
            <a:pPr algn="l">
              <a:spcBef>
                <a:spcPts val="600"/>
              </a:spcBef>
              <a:defRPr sz="9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endParaRPr/>
          </a:p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endParaRPr/>
          </a:p>
        </p:txBody>
      </p:sp>
      <p:sp>
        <p:nvSpPr>
          <p:cNvPr id="710" name="TextBox 11"/>
          <p:cNvSpPr txBox="1"/>
          <p:nvPr/>
        </p:nvSpPr>
        <p:spPr>
          <a:xfrm>
            <a:off x="305449" y="3805374"/>
            <a:ext cx="5683223" cy="942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600"/>
              </a:spcBef>
              <a:defRPr sz="1100" spc="21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rPr sz="1600" spc="30"/>
              <a:t>Применение</a:t>
            </a:r>
            <a:r>
              <a:t>: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любые связующие, не содержащие свободных реактивных карбоксильных групп, особенно рекомендуется для грунтовок горячей сушки</a:t>
            </a:r>
          </a:p>
        </p:txBody>
      </p:sp>
      <p:pic>
        <p:nvPicPr>
          <p:cNvPr id="71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332" y="1909597"/>
            <a:ext cx="2117954" cy="1588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TextBox 4"/>
          <p:cNvSpPr txBox="1"/>
          <p:nvPr/>
        </p:nvSpPr>
        <p:spPr>
          <a:xfrm>
            <a:off x="360722" y="619305"/>
            <a:ext cx="5121474" cy="1089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  <a:defRPr sz="2800" spc="22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ХРОМАТЫ. </a:t>
            </a:r>
          </a:p>
          <a:p>
            <a:pPr algn="l">
              <a:lnSpc>
                <a:spcPct val="80000"/>
              </a:lnSpc>
              <a:defRPr sz="2800" spc="22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Тетраоксихромат цинка ТС20:</a:t>
            </a:r>
          </a:p>
        </p:txBody>
      </p:sp>
      <p:pic>
        <p:nvPicPr>
          <p:cNvPr id="714" name="Рисунок 9" descr="Рисунок 9"/>
          <p:cNvPicPr>
            <a:picLocks noChangeAspect="1"/>
          </p:cNvPicPr>
          <p:nvPr/>
        </p:nvPicPr>
        <p:blipFill>
          <a:blip r:embed="rId2"/>
          <a:srcRect l="12419" t="14480" r="10706" b="14054"/>
          <a:stretch>
            <a:fillRect/>
          </a:stretch>
        </p:blipFill>
        <p:spPr>
          <a:xfrm>
            <a:off x="6719200" y="243840"/>
            <a:ext cx="1859461" cy="792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715" name="Рисунок 10" descr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6447168" y="2446670"/>
            <a:ext cx="5143503" cy="250163"/>
          </a:xfrm>
          <a:prstGeom prst="rect">
            <a:avLst/>
          </a:prstGeom>
          <a:ln w="12700">
            <a:miter lim="400000"/>
          </a:ln>
        </p:spPr>
      </p:pic>
      <p:sp>
        <p:nvSpPr>
          <p:cNvPr id="716" name="TextBox 19"/>
          <p:cNvSpPr txBox="1"/>
          <p:nvPr/>
        </p:nvSpPr>
        <p:spPr>
          <a:xfrm>
            <a:off x="307340" y="1692910"/>
            <a:ext cx="5679440" cy="297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Цинк хромат тетрагидрат ZnCrO4 ,4Zn(OH)2 — низкопылящий микронизированный порошок желтого цвета.</a:t>
            </a:r>
          </a:p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Не гидроскопичный, имеет среднюю маслоемкость. Его растворимость в воде очень низкая (менее 0,5 г/л).</a:t>
            </a:r>
          </a:p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Стабилен при температуре 160-180°С.</a:t>
            </a:r>
          </a:p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В присутствии фосфорной кислоты ТС20 пассивирует металл c образованием на поверхности комплексного соединения (окислительная пассивация).</a:t>
            </a:r>
          </a:p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ТС20 — сильнощелочной пигмент, и очень активен с большинством смол и металлов.</a:t>
            </a:r>
          </a:p>
          <a:p>
            <a:pPr algn="l">
              <a:spcBef>
                <a:spcPts val="600"/>
              </a:spcBef>
              <a:defRPr sz="9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endParaRPr/>
          </a:p>
          <a:p>
            <a:pPr algn="l">
              <a:spcBef>
                <a:spcPts val="600"/>
              </a:spcBef>
              <a:defRPr sz="9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endParaRPr/>
          </a:p>
          <a:p>
            <a:pPr algn="l">
              <a:spcBef>
                <a:spcPts val="600"/>
              </a:spcBef>
              <a:defRPr sz="9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endParaRPr/>
          </a:p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endParaRPr/>
          </a:p>
        </p:txBody>
      </p:sp>
      <p:sp>
        <p:nvSpPr>
          <p:cNvPr id="717" name="TextBox 11"/>
          <p:cNvSpPr txBox="1"/>
          <p:nvPr/>
        </p:nvSpPr>
        <p:spPr>
          <a:xfrm>
            <a:off x="305449" y="3642814"/>
            <a:ext cx="5683223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600"/>
              </a:spcBef>
              <a:defRPr sz="1100" spc="21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rPr sz="1600" spc="30"/>
              <a:t>Применение</a:t>
            </a:r>
            <a:r>
              <a:t>: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травильные грунтовки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специальные грунты для защиты стали и аллюминия</a:t>
            </a:r>
          </a:p>
        </p:txBody>
      </p:sp>
      <p:pic>
        <p:nvPicPr>
          <p:cNvPr id="718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332" y="2041677"/>
            <a:ext cx="2117954" cy="1588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TextBox 4"/>
          <p:cNvSpPr txBox="1"/>
          <p:nvPr/>
        </p:nvSpPr>
        <p:spPr>
          <a:xfrm>
            <a:off x="360722" y="751385"/>
            <a:ext cx="5121474" cy="1089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  <a:defRPr sz="2800" spc="22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ХРОМАТЫ. </a:t>
            </a:r>
          </a:p>
          <a:p>
            <a:pPr algn="l">
              <a:lnSpc>
                <a:spcPct val="80000"/>
              </a:lnSpc>
              <a:defRPr sz="2800" spc="22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Хромат бария М20:</a:t>
            </a:r>
          </a:p>
        </p:txBody>
      </p:sp>
      <p:pic>
        <p:nvPicPr>
          <p:cNvPr id="721" name="Рисунок 9" descr="Рисунок 9"/>
          <p:cNvPicPr>
            <a:picLocks noChangeAspect="1"/>
          </p:cNvPicPr>
          <p:nvPr/>
        </p:nvPicPr>
        <p:blipFill>
          <a:blip r:embed="rId2"/>
          <a:srcRect l="12419" t="14480" r="10706" b="14054"/>
          <a:stretch>
            <a:fillRect/>
          </a:stretch>
        </p:blipFill>
        <p:spPr>
          <a:xfrm>
            <a:off x="6719200" y="243840"/>
            <a:ext cx="1859461" cy="792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2" name="Рисунок 10" descr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6447168" y="2446670"/>
            <a:ext cx="5143503" cy="250163"/>
          </a:xfrm>
          <a:prstGeom prst="rect">
            <a:avLst/>
          </a:prstGeom>
          <a:ln w="12700">
            <a:miter lim="400000"/>
          </a:ln>
        </p:spPr>
      </p:pic>
      <p:sp>
        <p:nvSpPr>
          <p:cNvPr id="723" name="TextBox 19"/>
          <p:cNvSpPr txBox="1"/>
          <p:nvPr/>
        </p:nvSpPr>
        <p:spPr>
          <a:xfrm>
            <a:off x="307340" y="1824989"/>
            <a:ext cx="5679440" cy="1145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Хромат бария — ВаCrO4 низкопылящий микронизированный порошок желтого цвета.</a:t>
            </a:r>
          </a:p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 Не гидроскопичный, имеет низкую маслоемкость и самую низкую растворимость 3 - 10 мг/л.</a:t>
            </a:r>
          </a:p>
          <a:p>
            <a:pPr algn="l">
              <a:spcBef>
                <a:spcPts val="600"/>
              </a:spcBef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Обладает превосходной светостойкостью и термостойкостью до 600°С.</a:t>
            </a:r>
          </a:p>
        </p:txBody>
      </p:sp>
      <p:sp>
        <p:nvSpPr>
          <p:cNvPr id="724" name="TextBox 11"/>
          <p:cNvSpPr txBox="1"/>
          <p:nvPr/>
        </p:nvSpPr>
        <p:spPr>
          <a:xfrm>
            <a:off x="303557" y="2941774"/>
            <a:ext cx="5683223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600"/>
              </a:spcBef>
              <a:defRPr sz="1100" spc="21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rPr sz="1600" spc="30"/>
              <a:t>Применение</a:t>
            </a:r>
            <a:r>
              <a:t>: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все виды эпоксидных систем</a:t>
            </a:r>
          </a:p>
          <a:p>
            <a:pPr marL="171450" indent="-171450" algn="l">
              <a:spcBef>
                <a:spcPts val="600"/>
              </a:spcBef>
              <a:buSzPct val="100000"/>
              <a:buChar char="▪"/>
              <a:defRPr sz="1200" spc="23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травильные грунтовки</a:t>
            </a:r>
          </a:p>
        </p:txBody>
      </p:sp>
      <p:pic>
        <p:nvPicPr>
          <p:cNvPr id="725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332" y="2041677"/>
            <a:ext cx="2117954" cy="1588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roup 19"/>
          <p:cNvGrpSpPr/>
          <p:nvPr/>
        </p:nvGrpSpPr>
        <p:grpSpPr>
          <a:xfrm>
            <a:off x="3473873" y="878017"/>
            <a:ext cx="4134013" cy="3997909"/>
            <a:chOff x="0" y="0"/>
            <a:chExt cx="4134011" cy="3997907"/>
          </a:xfrm>
        </p:grpSpPr>
        <p:sp>
          <p:nvSpPr>
            <p:cNvPr id="294" name="Freeform 6"/>
            <p:cNvSpPr/>
            <p:nvPr/>
          </p:nvSpPr>
          <p:spPr>
            <a:xfrm>
              <a:off x="358173" y="2955076"/>
              <a:ext cx="1708833" cy="1042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76" y="19434"/>
                  </a:moveTo>
                  <a:cubicBezTo>
                    <a:pt x="21600" y="17839"/>
                    <a:pt x="21600" y="17839"/>
                    <a:pt x="21600" y="17839"/>
                  </a:cubicBezTo>
                  <a:cubicBezTo>
                    <a:pt x="13860" y="17839"/>
                    <a:pt x="6984" y="11968"/>
                    <a:pt x="2628" y="28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0" y="5129"/>
                    <a:pt x="720" y="5129"/>
                    <a:pt x="720" y="5129"/>
                  </a:cubicBezTo>
                  <a:cubicBezTo>
                    <a:pt x="720" y="5129"/>
                    <a:pt x="720" y="5129"/>
                    <a:pt x="720" y="5129"/>
                  </a:cubicBezTo>
                  <a:cubicBezTo>
                    <a:pt x="5508" y="15103"/>
                    <a:pt x="13068" y="21600"/>
                    <a:pt x="21600" y="21600"/>
                  </a:cubicBezTo>
                  <a:lnTo>
                    <a:pt x="18576" y="19434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295" name="Freeform 7"/>
            <p:cNvSpPr/>
            <p:nvPr/>
          </p:nvSpPr>
          <p:spPr>
            <a:xfrm>
              <a:off x="2067005" y="2908520"/>
              <a:ext cx="1790664" cy="1073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24" y="4818"/>
                  </a:moveTo>
                  <a:cubicBezTo>
                    <a:pt x="19643" y="0"/>
                    <a:pt x="19643" y="0"/>
                    <a:pt x="19643" y="0"/>
                  </a:cubicBezTo>
                  <a:cubicBezTo>
                    <a:pt x="15934" y="10302"/>
                    <a:pt x="9581" y="16615"/>
                    <a:pt x="2747" y="18000"/>
                  </a:cubicBezTo>
                  <a:cubicBezTo>
                    <a:pt x="0" y="20105"/>
                    <a:pt x="0" y="20105"/>
                    <a:pt x="0" y="20105"/>
                  </a:cubicBezTo>
                  <a:cubicBezTo>
                    <a:pt x="3022" y="21600"/>
                    <a:pt x="3022" y="21600"/>
                    <a:pt x="3022" y="21600"/>
                  </a:cubicBezTo>
                  <a:cubicBezTo>
                    <a:pt x="3022" y="21600"/>
                    <a:pt x="3022" y="21600"/>
                    <a:pt x="3022" y="21600"/>
                  </a:cubicBezTo>
                  <a:cubicBezTo>
                    <a:pt x="10542" y="20105"/>
                    <a:pt x="17548" y="13182"/>
                    <a:pt x="21600" y="1828"/>
                  </a:cubicBezTo>
                  <a:lnTo>
                    <a:pt x="19024" y="4818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296" name="Freeform 8"/>
            <p:cNvSpPr/>
            <p:nvPr/>
          </p:nvSpPr>
          <p:spPr>
            <a:xfrm>
              <a:off x="3695209" y="999768"/>
              <a:ext cx="438803" cy="1955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74" h="21600" extrusionOk="0">
                  <a:moveTo>
                    <a:pt x="7833" y="2799"/>
                  </a:moveTo>
                  <a:cubicBezTo>
                    <a:pt x="0" y="1004"/>
                    <a:pt x="0" y="1004"/>
                    <a:pt x="0" y="1004"/>
                  </a:cubicBezTo>
                  <a:cubicBezTo>
                    <a:pt x="12699" y="6663"/>
                    <a:pt x="13411" y="13295"/>
                    <a:pt x="4154" y="18892"/>
                  </a:cubicBezTo>
                  <a:cubicBezTo>
                    <a:pt x="3323" y="21600"/>
                    <a:pt x="3323" y="21600"/>
                    <a:pt x="3323" y="21600"/>
                  </a:cubicBezTo>
                  <a:cubicBezTo>
                    <a:pt x="11393" y="19683"/>
                    <a:pt x="11393" y="19683"/>
                    <a:pt x="11393" y="19683"/>
                  </a:cubicBezTo>
                  <a:cubicBezTo>
                    <a:pt x="11393" y="19683"/>
                    <a:pt x="11393" y="19683"/>
                    <a:pt x="11393" y="19683"/>
                  </a:cubicBezTo>
                  <a:cubicBezTo>
                    <a:pt x="21600" y="13508"/>
                    <a:pt x="20769" y="6237"/>
                    <a:pt x="6765" y="0"/>
                  </a:cubicBezTo>
                  <a:lnTo>
                    <a:pt x="7833" y="2799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297" name="Freeform 9"/>
            <p:cNvSpPr/>
            <p:nvPr/>
          </p:nvSpPr>
          <p:spPr>
            <a:xfrm>
              <a:off x="2067005" y="0"/>
              <a:ext cx="1707630" cy="1043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24" y="2166"/>
                  </a:moveTo>
                  <a:cubicBezTo>
                    <a:pt x="0" y="3761"/>
                    <a:pt x="0" y="3761"/>
                    <a:pt x="0" y="3761"/>
                  </a:cubicBezTo>
                  <a:cubicBezTo>
                    <a:pt x="7740" y="3761"/>
                    <a:pt x="14616" y="9632"/>
                    <a:pt x="18972" y="1875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0880" y="16471"/>
                    <a:pt x="20880" y="16471"/>
                    <a:pt x="20880" y="16471"/>
                  </a:cubicBezTo>
                  <a:cubicBezTo>
                    <a:pt x="20880" y="16471"/>
                    <a:pt x="20880" y="16471"/>
                    <a:pt x="20880" y="16471"/>
                  </a:cubicBezTo>
                  <a:cubicBezTo>
                    <a:pt x="16092" y="6497"/>
                    <a:pt x="8532" y="0"/>
                    <a:pt x="0" y="0"/>
                  </a:cubicBezTo>
                  <a:lnTo>
                    <a:pt x="3024" y="2166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298" name="Freeform 10"/>
            <p:cNvSpPr/>
            <p:nvPr/>
          </p:nvSpPr>
          <p:spPr>
            <a:xfrm>
              <a:off x="276342" y="16294"/>
              <a:ext cx="1790663" cy="1074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76" y="16782"/>
                  </a:moveTo>
                  <a:cubicBezTo>
                    <a:pt x="1957" y="21600"/>
                    <a:pt x="1957" y="21600"/>
                    <a:pt x="1957" y="21600"/>
                  </a:cubicBezTo>
                  <a:cubicBezTo>
                    <a:pt x="5666" y="11298"/>
                    <a:pt x="12019" y="4985"/>
                    <a:pt x="18853" y="3600"/>
                  </a:cubicBezTo>
                  <a:cubicBezTo>
                    <a:pt x="21600" y="1495"/>
                    <a:pt x="21600" y="1495"/>
                    <a:pt x="21600" y="1495"/>
                  </a:cubicBezTo>
                  <a:cubicBezTo>
                    <a:pt x="18578" y="0"/>
                    <a:pt x="18578" y="0"/>
                    <a:pt x="18578" y="0"/>
                  </a:cubicBezTo>
                  <a:cubicBezTo>
                    <a:pt x="18578" y="0"/>
                    <a:pt x="18578" y="0"/>
                    <a:pt x="18578" y="0"/>
                  </a:cubicBezTo>
                  <a:cubicBezTo>
                    <a:pt x="11058" y="1495"/>
                    <a:pt x="4052" y="8418"/>
                    <a:pt x="0" y="19772"/>
                  </a:cubicBezTo>
                  <a:lnTo>
                    <a:pt x="2576" y="16782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299" name="Freeform 11"/>
            <p:cNvSpPr/>
            <p:nvPr/>
          </p:nvSpPr>
          <p:spPr>
            <a:xfrm>
              <a:off x="-1" y="1043995"/>
              <a:ext cx="438804" cy="1955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74" h="21600" extrusionOk="0">
                  <a:moveTo>
                    <a:pt x="10441" y="18801"/>
                  </a:moveTo>
                  <a:cubicBezTo>
                    <a:pt x="18274" y="20596"/>
                    <a:pt x="18274" y="20596"/>
                    <a:pt x="18274" y="20596"/>
                  </a:cubicBezTo>
                  <a:cubicBezTo>
                    <a:pt x="5575" y="14937"/>
                    <a:pt x="4863" y="8305"/>
                    <a:pt x="14120" y="2708"/>
                  </a:cubicBezTo>
                  <a:cubicBezTo>
                    <a:pt x="14951" y="0"/>
                    <a:pt x="14951" y="0"/>
                    <a:pt x="14951" y="0"/>
                  </a:cubicBezTo>
                  <a:cubicBezTo>
                    <a:pt x="6881" y="1917"/>
                    <a:pt x="6881" y="1917"/>
                    <a:pt x="6881" y="1917"/>
                  </a:cubicBezTo>
                  <a:cubicBezTo>
                    <a:pt x="6881" y="1917"/>
                    <a:pt x="6881" y="1917"/>
                    <a:pt x="6881" y="1917"/>
                  </a:cubicBezTo>
                  <a:cubicBezTo>
                    <a:pt x="-3326" y="8092"/>
                    <a:pt x="-2495" y="15363"/>
                    <a:pt x="11509" y="21600"/>
                  </a:cubicBezTo>
                  <a:lnTo>
                    <a:pt x="10441" y="18801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00" name="Freeform 12"/>
            <p:cNvSpPr/>
            <p:nvPr/>
          </p:nvSpPr>
          <p:spPr>
            <a:xfrm>
              <a:off x="545905" y="2274210"/>
              <a:ext cx="1521101" cy="1421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02" y="0"/>
                  </a:moveTo>
                  <a:cubicBezTo>
                    <a:pt x="0" y="8707"/>
                    <a:pt x="0" y="8707"/>
                    <a:pt x="0" y="8707"/>
                  </a:cubicBezTo>
                  <a:cubicBezTo>
                    <a:pt x="4328" y="16409"/>
                    <a:pt x="12378" y="21600"/>
                    <a:pt x="21600" y="21600"/>
                  </a:cubicBezTo>
                  <a:cubicBezTo>
                    <a:pt x="21600" y="4186"/>
                    <a:pt x="21600" y="4186"/>
                    <a:pt x="21600" y="4186"/>
                  </a:cubicBezTo>
                  <a:cubicBezTo>
                    <a:pt x="18607" y="4186"/>
                    <a:pt x="15978" y="2512"/>
                    <a:pt x="14602" y="0"/>
                  </a:cubicBezTo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01" name="Freeform 13"/>
            <p:cNvSpPr/>
            <p:nvPr/>
          </p:nvSpPr>
          <p:spPr>
            <a:xfrm>
              <a:off x="2067005" y="2274210"/>
              <a:ext cx="1517492" cy="1421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186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8632" y="21600"/>
                    <a:pt x="16980" y="16953"/>
                    <a:pt x="21600" y="8707"/>
                  </a:cubicBezTo>
                  <a:cubicBezTo>
                    <a:pt x="7011" y="0"/>
                    <a:pt x="7011" y="0"/>
                    <a:pt x="7011" y="0"/>
                  </a:cubicBezTo>
                  <a:cubicBezTo>
                    <a:pt x="5511" y="2679"/>
                    <a:pt x="2796" y="4186"/>
                    <a:pt x="0" y="4186"/>
                  </a:cubicBezTo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02" name="Freeform 14"/>
            <p:cNvSpPr/>
            <p:nvPr/>
          </p:nvSpPr>
          <p:spPr>
            <a:xfrm>
              <a:off x="2559197" y="1148642"/>
              <a:ext cx="1263482" cy="1695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8" h="21600" extrusionOk="0">
                  <a:moveTo>
                    <a:pt x="0" y="14306"/>
                  </a:moveTo>
                  <a:cubicBezTo>
                    <a:pt x="16451" y="21600"/>
                    <a:pt x="16451" y="21600"/>
                    <a:pt x="16451" y="21600"/>
                  </a:cubicBezTo>
                  <a:cubicBezTo>
                    <a:pt x="21281" y="15148"/>
                    <a:pt x="21600" y="6908"/>
                    <a:pt x="16405" y="0"/>
                  </a:cubicBezTo>
                  <a:cubicBezTo>
                    <a:pt x="0" y="7294"/>
                    <a:pt x="0" y="7294"/>
                    <a:pt x="0" y="7294"/>
                  </a:cubicBezTo>
                  <a:cubicBezTo>
                    <a:pt x="1686" y="9538"/>
                    <a:pt x="1595" y="12203"/>
                    <a:pt x="0" y="14306"/>
                  </a:cubicBezTo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03" name="Freeform 15"/>
            <p:cNvSpPr/>
            <p:nvPr/>
          </p:nvSpPr>
          <p:spPr>
            <a:xfrm>
              <a:off x="2067004" y="297748"/>
              <a:ext cx="1519899" cy="1421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998" y="21600"/>
                  </a:moveTo>
                  <a:cubicBezTo>
                    <a:pt x="21600" y="12893"/>
                    <a:pt x="21600" y="12893"/>
                    <a:pt x="21600" y="12893"/>
                  </a:cubicBezTo>
                  <a:cubicBezTo>
                    <a:pt x="17272" y="5191"/>
                    <a:pt x="9222" y="0"/>
                    <a:pt x="0" y="0"/>
                  </a:cubicBezTo>
                  <a:cubicBezTo>
                    <a:pt x="0" y="17414"/>
                    <a:pt x="0" y="17414"/>
                    <a:pt x="0" y="17414"/>
                  </a:cubicBezTo>
                  <a:cubicBezTo>
                    <a:pt x="2993" y="17414"/>
                    <a:pt x="5622" y="19088"/>
                    <a:pt x="6998" y="21600"/>
                  </a:cubicBezTo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04" name="Freeform 16"/>
            <p:cNvSpPr/>
            <p:nvPr/>
          </p:nvSpPr>
          <p:spPr>
            <a:xfrm>
              <a:off x="549515" y="302606"/>
              <a:ext cx="1517491" cy="1421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414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12968" y="0"/>
                    <a:pt x="4620" y="4647"/>
                    <a:pt x="0" y="12893"/>
                  </a:cubicBezTo>
                  <a:cubicBezTo>
                    <a:pt x="14589" y="21600"/>
                    <a:pt x="14589" y="21600"/>
                    <a:pt x="14589" y="21600"/>
                  </a:cubicBezTo>
                  <a:cubicBezTo>
                    <a:pt x="16089" y="18921"/>
                    <a:pt x="18804" y="17414"/>
                    <a:pt x="21600" y="17414"/>
                  </a:cubicBezTo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05" name="Freeform 17"/>
            <p:cNvSpPr/>
            <p:nvPr/>
          </p:nvSpPr>
          <p:spPr>
            <a:xfrm>
              <a:off x="312858" y="1151071"/>
              <a:ext cx="1261956" cy="1695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8" h="21600" extrusionOk="0">
                  <a:moveTo>
                    <a:pt x="20188" y="7294"/>
                  </a:moveTo>
                  <a:cubicBezTo>
                    <a:pt x="3737" y="0"/>
                    <a:pt x="3737" y="0"/>
                    <a:pt x="3737" y="0"/>
                  </a:cubicBezTo>
                  <a:cubicBezTo>
                    <a:pt x="-1093" y="6452"/>
                    <a:pt x="-1412" y="14692"/>
                    <a:pt x="3783" y="21600"/>
                  </a:cubicBezTo>
                  <a:cubicBezTo>
                    <a:pt x="20188" y="14306"/>
                    <a:pt x="20188" y="14306"/>
                    <a:pt x="20188" y="14306"/>
                  </a:cubicBezTo>
                  <a:cubicBezTo>
                    <a:pt x="18502" y="12062"/>
                    <a:pt x="18593" y="9397"/>
                    <a:pt x="20188" y="7294"/>
                  </a:cubicBezTo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</p:grpSp>
      <p:sp>
        <p:nvSpPr>
          <p:cNvPr id="307" name="Group 56"/>
          <p:cNvSpPr/>
          <p:nvPr/>
        </p:nvSpPr>
        <p:spPr>
          <a:xfrm>
            <a:off x="-102944" y="489007"/>
            <a:ext cx="3902337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100" spc="75">
                <a:solidFill>
                  <a:srgbClr val="44546A"/>
                </a:solidFill>
                <a:latin typeface="Museo Sans Cyrl 300"/>
                <a:ea typeface="Museo Sans Cyrl 300"/>
                <a:cs typeface="Museo Sans Cyrl 300"/>
                <a:sym typeface="Museo Sans Cyrl 300"/>
              </a:defRPr>
            </a:lvl1pPr>
          </a:lstStyle>
          <a:p>
            <a:r>
              <a:t>СТРУКТУРА ГРУППЫ</a:t>
            </a:r>
          </a:p>
        </p:txBody>
      </p:sp>
      <p:pic>
        <p:nvPicPr>
          <p:cNvPr id="308" name="Рисунок 55" descr="Рисунок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H="1">
            <a:off x="6516761" y="2446668"/>
            <a:ext cx="5143503" cy="250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Рисунок 61" descr="Рисунок 61"/>
          <p:cNvPicPr>
            <a:picLocks noChangeAspect="1"/>
          </p:cNvPicPr>
          <p:nvPr/>
        </p:nvPicPr>
        <p:blipFill>
          <a:blip r:embed="rId3"/>
          <a:srcRect l="12419" t="14480" r="10706" b="14054"/>
          <a:stretch>
            <a:fillRect/>
          </a:stretch>
        </p:blipFill>
        <p:spPr>
          <a:xfrm>
            <a:off x="7052308" y="314925"/>
            <a:ext cx="1859461" cy="792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Рисунок 62" descr="Рисунок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3847" y="1724496"/>
            <a:ext cx="837998" cy="317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Рисунок 63" descr="Рисунок 63"/>
          <p:cNvPicPr>
            <a:picLocks noChangeAspect="1"/>
          </p:cNvPicPr>
          <p:nvPr/>
        </p:nvPicPr>
        <p:blipFill>
          <a:blip r:embed="rId3"/>
          <a:srcRect l="26404" t="14480" r="28044" b="41609"/>
          <a:stretch>
            <a:fillRect/>
          </a:stretch>
        </p:blipFill>
        <p:spPr>
          <a:xfrm>
            <a:off x="5679549" y="1547716"/>
            <a:ext cx="967755" cy="47699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Рисунок 64" descr="Рисунок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437" y="2598257"/>
            <a:ext cx="670615" cy="557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Рисунок 65" descr="Рисунок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1402" y="3729182"/>
            <a:ext cx="803875" cy="3584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Рисунок 66" descr="Рисунок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0703" y="3712473"/>
            <a:ext cx="814665" cy="39183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Рисунок 67" descr="Рисунок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6729" y="2777502"/>
            <a:ext cx="799982" cy="198938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Rectangle 5"/>
          <p:cNvSpPr txBox="1"/>
          <p:nvPr/>
        </p:nvSpPr>
        <p:spPr>
          <a:xfrm>
            <a:off x="524404" y="998940"/>
            <a:ext cx="3188653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spAutoFit/>
          </a:bodyPr>
          <a:lstStyle>
            <a:lvl1pPr algn="l" defTabSz="914400">
              <a:defRPr sz="1600">
                <a:solidFill>
                  <a:srgbClr val="020208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ЭкоРесурс</a:t>
            </a:r>
          </a:p>
        </p:txBody>
      </p:sp>
      <p:sp>
        <p:nvSpPr>
          <p:cNvPr id="317" name="TextBox 6"/>
          <p:cNvSpPr txBox="1"/>
          <p:nvPr/>
        </p:nvSpPr>
        <p:spPr>
          <a:xfrm>
            <a:off x="524404" y="1280182"/>
            <a:ext cx="223797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20000"/>
              </a:lnSpc>
              <a:defRPr sz="900">
                <a:solidFill>
                  <a:srgbClr val="020208"/>
                </a:solidFill>
                <a:latin typeface="Museo Sans Cyrl 300"/>
                <a:ea typeface="Museo Sans Cyrl 300"/>
                <a:cs typeface="Museo Sans Cyrl 300"/>
                <a:sym typeface="Museo Sans Cyrl 300"/>
              </a:defRPr>
            </a:pPr>
            <a:r>
              <a:t>Первый в России производитель </a:t>
            </a:r>
          </a:p>
          <a:p>
            <a:pPr algn="l">
              <a:lnSpc>
                <a:spcPct val="120000"/>
              </a:lnSpc>
              <a:defRPr sz="900">
                <a:solidFill>
                  <a:srgbClr val="020208"/>
                </a:solidFill>
                <a:latin typeface="Museo Sans Cyrl 300"/>
                <a:ea typeface="Museo Sans Cyrl 300"/>
                <a:cs typeface="Museo Sans Cyrl 300"/>
                <a:sym typeface="Museo Sans Cyrl 300"/>
              </a:defRPr>
            </a:pPr>
            <a:r>
              <a:t>пищевых красителей и ингредиентов</a:t>
            </a:r>
          </a:p>
          <a:p>
            <a:pPr algn="l">
              <a:lnSpc>
                <a:spcPct val="120000"/>
              </a:lnSpc>
              <a:defRPr sz="900">
                <a:solidFill>
                  <a:srgbClr val="020208"/>
                </a:solidFill>
                <a:latin typeface="Museo Sans Cyrl 300"/>
                <a:ea typeface="Museo Sans Cyrl 300"/>
                <a:cs typeface="Museo Sans Cyrl 300"/>
                <a:sym typeface="Museo Sans Cyrl 300"/>
              </a:defRPr>
            </a:pPr>
            <a:r>
              <a:t>Санкт-Петербург, Москва, Киев, Тбилиси.</a:t>
            </a:r>
          </a:p>
        </p:txBody>
      </p:sp>
      <p:sp>
        <p:nvSpPr>
          <p:cNvPr id="318" name="Rectangle 14"/>
          <p:cNvSpPr txBox="1"/>
          <p:nvPr/>
        </p:nvSpPr>
        <p:spPr>
          <a:xfrm>
            <a:off x="524404" y="1904181"/>
            <a:ext cx="3188654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spAutoFit/>
          </a:bodyPr>
          <a:lstStyle>
            <a:lvl1pPr algn="l" defTabSz="914400">
              <a:defRPr sz="1600">
                <a:solidFill>
                  <a:srgbClr val="020208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Контроль Качества</a:t>
            </a:r>
          </a:p>
        </p:txBody>
      </p:sp>
      <p:sp>
        <p:nvSpPr>
          <p:cNvPr id="319" name="TextBox 15"/>
          <p:cNvSpPr txBox="1"/>
          <p:nvPr/>
        </p:nvSpPr>
        <p:spPr>
          <a:xfrm>
            <a:off x="524404" y="2181846"/>
            <a:ext cx="201731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20000"/>
              </a:lnSpc>
              <a:defRPr sz="900">
                <a:solidFill>
                  <a:srgbClr val="020208"/>
                </a:solidFill>
                <a:latin typeface="Museo Sans Cyrl 300"/>
                <a:ea typeface="Museo Sans Cyrl 300"/>
                <a:cs typeface="Museo Sans Cyrl 300"/>
                <a:sym typeface="Museo Sans Cyrl 300"/>
              </a:defRPr>
            </a:pPr>
            <a:r>
              <a:t>Приборы и оборудование</a:t>
            </a:r>
          </a:p>
          <a:p>
            <a:pPr algn="l">
              <a:lnSpc>
                <a:spcPct val="120000"/>
              </a:lnSpc>
              <a:defRPr sz="900">
                <a:solidFill>
                  <a:srgbClr val="020208"/>
                </a:solidFill>
                <a:latin typeface="Museo Sans Cyrl 300"/>
                <a:ea typeface="Museo Sans Cyrl 300"/>
                <a:cs typeface="Museo Sans Cyrl 300"/>
                <a:sym typeface="Museo Sans Cyrl 300"/>
              </a:defRPr>
            </a:pPr>
            <a:r>
              <a:t>для комплексного анализа цвета </a:t>
            </a:r>
          </a:p>
          <a:p>
            <a:pPr algn="l">
              <a:lnSpc>
                <a:spcPct val="120000"/>
              </a:lnSpc>
              <a:defRPr sz="900">
                <a:solidFill>
                  <a:srgbClr val="020208"/>
                </a:solidFill>
                <a:latin typeface="Museo Sans Cyrl 300"/>
                <a:ea typeface="Museo Sans Cyrl 300"/>
                <a:cs typeface="Museo Sans Cyrl 300"/>
                <a:sym typeface="Museo Sans Cyrl 300"/>
              </a:defRPr>
            </a:pPr>
            <a:r>
              <a:t>и свойств выпускаемой продукции</a:t>
            </a:r>
          </a:p>
          <a:p>
            <a:pPr algn="l">
              <a:lnSpc>
                <a:spcPct val="120000"/>
              </a:lnSpc>
              <a:defRPr sz="900">
                <a:solidFill>
                  <a:srgbClr val="020208"/>
                </a:solidFill>
                <a:latin typeface="Museo Sans Cyrl 300"/>
                <a:ea typeface="Museo Sans Cyrl 300"/>
                <a:cs typeface="Museo Sans Cyrl 300"/>
                <a:sym typeface="Museo Sans Cyrl 300"/>
              </a:defRPr>
            </a:pPr>
            <a:r>
              <a:t>Пушкин, Санкт-Петербург.</a:t>
            </a:r>
          </a:p>
        </p:txBody>
      </p:sp>
      <p:sp>
        <p:nvSpPr>
          <p:cNvPr id="320" name="Rectangle 14"/>
          <p:cNvSpPr txBox="1"/>
          <p:nvPr/>
        </p:nvSpPr>
        <p:spPr>
          <a:xfrm>
            <a:off x="524409" y="2898090"/>
            <a:ext cx="3188654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spAutoFit/>
          </a:bodyPr>
          <a:lstStyle>
            <a:lvl1pPr algn="l" defTabSz="914400">
              <a:defRPr sz="1600">
                <a:solidFill>
                  <a:srgbClr val="020208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Страта</a:t>
            </a:r>
          </a:p>
        </p:txBody>
      </p:sp>
      <p:sp>
        <p:nvSpPr>
          <p:cNvPr id="321" name="TextBox 15"/>
          <p:cNvSpPr txBox="1"/>
          <p:nvPr/>
        </p:nvSpPr>
        <p:spPr>
          <a:xfrm>
            <a:off x="4165075" y="5918659"/>
            <a:ext cx="368173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20000"/>
              </a:lnSpc>
              <a:defRPr sz="900">
                <a:solidFill>
                  <a:srgbClr val="020208"/>
                </a:solidFill>
                <a:latin typeface="Museo Sans Cyrl 300"/>
                <a:ea typeface="Museo Sans Cyrl 300"/>
                <a:cs typeface="Museo Sans Cyrl 300"/>
                <a:sym typeface="Museo Sans Cyrl 300"/>
              </a:defRPr>
            </a:pPr>
            <a:r>
              <a:t>Издательство Санкт-Петербург.</a:t>
            </a:r>
          </a:p>
        </p:txBody>
      </p:sp>
      <p:sp>
        <p:nvSpPr>
          <p:cNvPr id="322" name="Rectangle 14"/>
          <p:cNvSpPr txBox="1"/>
          <p:nvPr/>
        </p:nvSpPr>
        <p:spPr>
          <a:xfrm>
            <a:off x="524407" y="3429987"/>
            <a:ext cx="3188654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spAutoFit/>
          </a:bodyPr>
          <a:lstStyle>
            <a:lvl1pPr algn="l" defTabSz="914400">
              <a:defRPr sz="1600">
                <a:solidFill>
                  <a:srgbClr val="020208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Холлидей Пигментс</a:t>
            </a:r>
          </a:p>
        </p:txBody>
      </p:sp>
      <p:sp>
        <p:nvSpPr>
          <p:cNvPr id="323" name="TextBox 15"/>
          <p:cNvSpPr txBox="1"/>
          <p:nvPr/>
        </p:nvSpPr>
        <p:spPr>
          <a:xfrm>
            <a:off x="524410" y="3707652"/>
            <a:ext cx="368173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20000"/>
              </a:lnSpc>
              <a:defRPr sz="900">
                <a:solidFill>
                  <a:srgbClr val="020208"/>
                </a:solidFill>
                <a:latin typeface="Museo Sans Cyrl 300"/>
                <a:ea typeface="Museo Sans Cyrl 300"/>
                <a:cs typeface="Museo Sans Cyrl 300"/>
                <a:sym typeface="Museo Sans Cyrl 300"/>
              </a:defRPr>
            </a:pPr>
            <a:r>
              <a:t>Оптовая продажа органических</a:t>
            </a:r>
          </a:p>
          <a:p>
            <a:pPr algn="l">
              <a:lnSpc>
                <a:spcPct val="120000"/>
              </a:lnSpc>
              <a:defRPr sz="900">
                <a:solidFill>
                  <a:srgbClr val="020208"/>
                </a:solidFill>
                <a:latin typeface="Museo Sans Cyrl 300"/>
                <a:ea typeface="Museo Sans Cyrl 300"/>
                <a:cs typeface="Museo Sans Cyrl 300"/>
                <a:sym typeface="Museo Sans Cyrl 300"/>
              </a:defRPr>
            </a:pPr>
            <a:r>
              <a:t>и не органических пигментов</a:t>
            </a:r>
          </a:p>
        </p:txBody>
      </p:sp>
      <p:sp>
        <p:nvSpPr>
          <p:cNvPr id="324" name="Rectangle 14"/>
          <p:cNvSpPr txBox="1"/>
          <p:nvPr/>
        </p:nvSpPr>
        <p:spPr>
          <a:xfrm>
            <a:off x="524405" y="4113230"/>
            <a:ext cx="3188655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spAutoFit/>
          </a:bodyPr>
          <a:lstStyle>
            <a:lvl1pPr algn="l" defTabSz="914400">
              <a:defRPr sz="1600">
                <a:solidFill>
                  <a:srgbClr val="020208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НоваКом</a:t>
            </a:r>
          </a:p>
        </p:txBody>
      </p:sp>
      <p:sp>
        <p:nvSpPr>
          <p:cNvPr id="325" name="TextBox 15"/>
          <p:cNvSpPr txBox="1"/>
          <p:nvPr/>
        </p:nvSpPr>
        <p:spPr>
          <a:xfrm>
            <a:off x="524409" y="4390895"/>
            <a:ext cx="3681730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20000"/>
              </a:lnSpc>
              <a:defRPr sz="900">
                <a:solidFill>
                  <a:srgbClr val="020208"/>
                </a:solidFill>
                <a:latin typeface="Museo Sans Cyrl 300"/>
                <a:ea typeface="Museo Sans Cyrl 300"/>
                <a:cs typeface="Museo Sans Cyrl 300"/>
                <a:sym typeface="Museo Sans Cyrl 300"/>
              </a:defRPr>
            </a:pPr>
            <a:r>
              <a:t>Поставка ингредиентов для </a:t>
            </a:r>
          </a:p>
          <a:p>
            <a:pPr algn="l">
              <a:lnSpc>
                <a:spcPct val="120000"/>
              </a:lnSpc>
              <a:defRPr sz="900">
                <a:solidFill>
                  <a:srgbClr val="020208"/>
                </a:solidFill>
                <a:latin typeface="Museo Sans Cyrl 300"/>
                <a:ea typeface="Museo Sans Cyrl 300"/>
                <a:cs typeface="Museo Sans Cyrl 300"/>
                <a:sym typeface="Museo Sans Cyrl 300"/>
              </a:defRPr>
            </a:pPr>
            <a:r>
              <a:t>косметической промышленности</a:t>
            </a:r>
          </a:p>
          <a:p>
            <a:pPr algn="l">
              <a:lnSpc>
                <a:spcPct val="120000"/>
              </a:lnSpc>
              <a:defRPr sz="900">
                <a:solidFill>
                  <a:srgbClr val="020208"/>
                </a:solidFill>
                <a:latin typeface="Museo Sans Cyrl 300"/>
                <a:ea typeface="Museo Sans Cyrl 300"/>
                <a:cs typeface="Museo Sans Cyrl 300"/>
                <a:sym typeface="Museo Sans Cyrl 300"/>
              </a:defRPr>
            </a:pPr>
            <a:r>
              <a:t>Москва, Санкт-Петербург, Киев.</a:t>
            </a:r>
          </a:p>
        </p:txBody>
      </p:sp>
      <p:sp>
        <p:nvSpPr>
          <p:cNvPr id="326" name="TextBox 15"/>
          <p:cNvSpPr txBox="1"/>
          <p:nvPr/>
        </p:nvSpPr>
        <p:spPr>
          <a:xfrm>
            <a:off x="524412" y="3151715"/>
            <a:ext cx="368173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20000"/>
              </a:lnSpc>
              <a:defRPr sz="900">
                <a:solidFill>
                  <a:srgbClr val="020208"/>
                </a:solidFill>
                <a:latin typeface="Museo Sans Cyrl 300"/>
                <a:ea typeface="Museo Sans Cyrl 300"/>
                <a:cs typeface="Museo Sans Cyrl 300"/>
                <a:sym typeface="Museo Sans Cyrl 300"/>
              </a:defRPr>
            </a:pPr>
            <a:r>
              <a:t>Издательство Санкт-Петербург.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traight Connector 5"/>
          <p:cNvSpPr/>
          <p:nvPr/>
        </p:nvSpPr>
        <p:spPr>
          <a:xfrm>
            <a:off x="4572000" y="-9637"/>
            <a:ext cx="1" cy="1000126"/>
          </a:xfrm>
          <a:prstGeom prst="line">
            <a:avLst/>
          </a:prstGeom>
          <a:ln w="28575">
            <a:solidFill>
              <a:srgbClr val="FFFFFF"/>
            </a:solidFill>
            <a:miter/>
            <a:headEnd type="oval"/>
            <a:tailEnd type="oval"/>
          </a:ln>
        </p:spPr>
        <p:txBody>
          <a:bodyPr lIns="45719" rIns="45719"/>
          <a:lstStyle/>
          <a:p>
            <a:pPr algn="l">
              <a:defRPr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/>
          </a:p>
        </p:txBody>
      </p:sp>
      <p:sp>
        <p:nvSpPr>
          <p:cNvPr id="728" name="TextBox 9"/>
          <p:cNvSpPr txBox="1"/>
          <p:nvPr/>
        </p:nvSpPr>
        <p:spPr>
          <a:xfrm>
            <a:off x="451066" y="1708750"/>
            <a:ext cx="4177868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l">
              <a:defRPr sz="2400"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Kuncai</a:t>
            </a:r>
          </a:p>
        </p:txBody>
      </p:sp>
      <p:pic>
        <p:nvPicPr>
          <p:cNvPr id="729" name="Рисунок 6" descr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6447168" y="2446670"/>
            <a:ext cx="5143503" cy="250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30" name="Рисунок 8" descr="Рисунок 8"/>
          <p:cNvPicPr>
            <a:picLocks noChangeAspect="1"/>
          </p:cNvPicPr>
          <p:nvPr/>
        </p:nvPicPr>
        <p:blipFill>
          <a:blip r:embed="rId3"/>
          <a:srcRect l="12419" t="14480" r="10706" b="14054"/>
          <a:stretch>
            <a:fillRect/>
          </a:stretch>
        </p:blipFill>
        <p:spPr>
          <a:xfrm>
            <a:off x="7001510" y="307083"/>
            <a:ext cx="1859461" cy="792472"/>
          </a:xfrm>
          <a:prstGeom prst="rect">
            <a:avLst/>
          </a:prstGeom>
          <a:ln w="12700">
            <a:miter lim="400000"/>
          </a:ln>
        </p:spPr>
      </p:pic>
      <p:sp>
        <p:nvSpPr>
          <p:cNvPr id="731" name="TextBox 12"/>
          <p:cNvSpPr txBox="1"/>
          <p:nvPr/>
        </p:nvSpPr>
        <p:spPr>
          <a:xfrm>
            <a:off x="461575" y="498892"/>
            <a:ext cx="3902337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l">
              <a:defRPr sz="2100" spc="75">
                <a:solidFill>
                  <a:srgbClr val="E7E6E6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НАШИ ПАРТНЕРЫ</a:t>
            </a:r>
          </a:p>
        </p:txBody>
      </p:sp>
      <p:sp>
        <p:nvSpPr>
          <p:cNvPr id="732" name="TextBox 13"/>
          <p:cNvSpPr txBox="1"/>
          <p:nvPr/>
        </p:nvSpPr>
        <p:spPr>
          <a:xfrm>
            <a:off x="451855" y="2137409"/>
            <a:ext cx="8463810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l">
              <a:defRPr sz="1200"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Kuncai является ведущим мировым предприятием по разработке и производству перламутровых пигментов. Принцип развития бизнеса компании - обеспечение защиты окружающей среды, стремление к идеальному сочетанию технологий и природы, ресурсоэффективности, инноваций и глобализации.</a:t>
            </a:r>
          </a:p>
        </p:txBody>
      </p:sp>
      <p:grpSp>
        <p:nvGrpSpPr>
          <p:cNvPr id="735" name="Прямоугольник 14"/>
          <p:cNvGrpSpPr/>
          <p:nvPr/>
        </p:nvGrpSpPr>
        <p:grpSpPr>
          <a:xfrm>
            <a:off x="435754" y="2840268"/>
            <a:ext cx="3281536" cy="2282191"/>
            <a:chOff x="0" y="0"/>
            <a:chExt cx="3281534" cy="2282189"/>
          </a:xfrm>
        </p:grpSpPr>
        <p:sp>
          <p:nvSpPr>
            <p:cNvPr id="733" name="Rectangle"/>
            <p:cNvSpPr/>
            <p:nvPr/>
          </p:nvSpPr>
          <p:spPr>
            <a:xfrm>
              <a:off x="0" y="0"/>
              <a:ext cx="3281535" cy="2052184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4EDBB4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734" name="Свойства перламутровых пигментов…"/>
            <p:cNvSpPr txBox="1"/>
            <p:nvPr/>
          </p:nvSpPr>
          <p:spPr>
            <a:xfrm>
              <a:off x="45719" y="0"/>
              <a:ext cx="3190097" cy="22821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l">
                <a:spcBef>
                  <a:spcPts val="600"/>
                </a:spcBef>
                <a:defRPr sz="1100">
                  <a:solidFill>
                    <a:srgbClr val="E7E6E6"/>
                  </a:solidFill>
                  <a:latin typeface="MuseoSansCyrl-500"/>
                  <a:ea typeface="MuseoSansCyrl-500"/>
                  <a:cs typeface="MuseoSansCyrl-500"/>
                  <a:sym typeface="MuseoSansCyrl-500"/>
                </a:defRPr>
              </a:pPr>
              <a:r>
                <a:t>Свойства перламутровых пигментов</a:t>
              </a:r>
              <a:endParaRPr>
                <a:solidFill>
                  <a:srgbClr val="FFFFFF"/>
                </a:solidFill>
              </a:endParaRPr>
            </a:p>
            <a:p>
              <a:pPr marL="285750" indent="-285750" algn="l">
                <a:lnSpc>
                  <a:spcPct val="150000"/>
                </a:lnSpc>
                <a:buSzPct val="100000"/>
                <a:buChar char="▪"/>
                <a:defRPr sz="1100">
                  <a:solidFill>
                    <a:srgbClr val="E7E6E6"/>
                  </a:solidFill>
                  <a:latin typeface="Museo Sans Cyrl 100"/>
                  <a:ea typeface="Museo Sans Cyrl 100"/>
                  <a:cs typeface="Museo Sans Cyrl 100"/>
                  <a:sym typeface="Museo Sans Cyrl 100"/>
                </a:defRPr>
              </a:pPr>
              <a:r>
                <a:t>нетоксичные и безопасные</a:t>
              </a:r>
              <a:endParaRPr>
                <a:solidFill>
                  <a:srgbClr val="FFFFFF"/>
                </a:solidFill>
              </a:endParaRPr>
            </a:p>
            <a:p>
              <a:pPr marL="285750" indent="-285750" algn="l">
                <a:lnSpc>
                  <a:spcPct val="150000"/>
                </a:lnSpc>
                <a:buSzPct val="100000"/>
                <a:buChar char="▪"/>
                <a:defRPr sz="1100">
                  <a:solidFill>
                    <a:srgbClr val="E7E6E6"/>
                  </a:solidFill>
                  <a:latin typeface="Museo Sans Cyrl 100"/>
                  <a:ea typeface="Museo Sans Cyrl 100"/>
                  <a:cs typeface="Museo Sans Cyrl 100"/>
                  <a:sym typeface="Museo Sans Cyrl 100"/>
                </a:defRPr>
              </a:pPr>
              <a:r>
                <a:t>высокая химостойкость</a:t>
              </a:r>
            </a:p>
            <a:p>
              <a:pPr marL="285750" indent="-285750" algn="l">
                <a:lnSpc>
                  <a:spcPct val="150000"/>
                </a:lnSpc>
                <a:buSzPct val="100000"/>
                <a:buChar char="▪"/>
                <a:defRPr sz="1100">
                  <a:solidFill>
                    <a:srgbClr val="E7E6E6"/>
                  </a:solidFill>
                  <a:latin typeface="Museo Sans Cyrl 100"/>
                  <a:ea typeface="Museo Sans Cyrl 100"/>
                  <a:cs typeface="Museo Sans Cyrl 100"/>
                  <a:sym typeface="Museo Sans Cyrl 100"/>
                </a:defRPr>
              </a:pPr>
              <a:r>
                <a:t>отличная светостойкость и атмосферостойкость</a:t>
              </a:r>
            </a:p>
            <a:p>
              <a:pPr marL="285750" indent="-285750" algn="l">
                <a:lnSpc>
                  <a:spcPct val="150000"/>
                </a:lnSpc>
                <a:buSzPct val="100000"/>
                <a:buChar char="▪"/>
                <a:defRPr sz="1100">
                  <a:solidFill>
                    <a:srgbClr val="E7E6E6"/>
                  </a:solidFill>
                  <a:latin typeface="Museo Sans Cyrl 100"/>
                  <a:ea typeface="Museo Sans Cyrl 100"/>
                  <a:cs typeface="Museo Sans Cyrl 100"/>
                  <a:sym typeface="Museo Sans Cyrl 100"/>
                </a:defRPr>
              </a:pPr>
              <a:r>
                <a:t>высокая термостойкость (до 800°С)</a:t>
              </a:r>
              <a:endParaRPr>
                <a:solidFill>
                  <a:srgbClr val="FFFFFF"/>
                </a:solidFill>
              </a:endParaRPr>
            </a:p>
            <a:p>
              <a:pPr marL="285750" indent="-285750" algn="l">
                <a:lnSpc>
                  <a:spcPct val="150000"/>
                </a:lnSpc>
                <a:buSzPct val="100000"/>
                <a:buChar char="▪"/>
                <a:defRPr sz="1100">
                  <a:solidFill>
                    <a:srgbClr val="E7E6E6"/>
                  </a:solidFill>
                  <a:latin typeface="Museo Sans Cyrl 100"/>
                  <a:ea typeface="Museo Sans Cyrl 100"/>
                  <a:cs typeface="Museo Sans Cyrl 100"/>
                  <a:sym typeface="Museo Sans Cyrl 100"/>
                </a:defRPr>
              </a:pPr>
              <a:r>
                <a:t>хорошая диспергируемость</a:t>
              </a:r>
            </a:p>
            <a:p>
              <a:pPr marL="285750" indent="-285750" algn="l">
                <a:lnSpc>
                  <a:spcPct val="150000"/>
                </a:lnSpc>
                <a:buSzPct val="100000"/>
                <a:buChar char="▪"/>
                <a:defRPr sz="1100">
                  <a:solidFill>
                    <a:srgbClr val="E7E6E6"/>
                  </a:solidFill>
                  <a:latin typeface="Museo Sans Cyrl 100"/>
                  <a:ea typeface="Museo Sans Cyrl 100"/>
                  <a:cs typeface="Museo Sans Cyrl 100"/>
                  <a:sym typeface="Museo Sans Cyrl 100"/>
                </a:defRPr>
              </a:pPr>
              <a:r>
                <a:t>не проводят электрический ток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38" name="Прямоугольник 15"/>
          <p:cNvGrpSpPr/>
          <p:nvPr/>
        </p:nvGrpSpPr>
        <p:grpSpPr>
          <a:xfrm>
            <a:off x="4878326" y="2840268"/>
            <a:ext cx="3630288" cy="2186941"/>
            <a:chOff x="0" y="0"/>
            <a:chExt cx="3630286" cy="2186939"/>
          </a:xfrm>
        </p:grpSpPr>
        <p:sp>
          <p:nvSpPr>
            <p:cNvPr id="736" name="Rectangle"/>
            <p:cNvSpPr/>
            <p:nvPr/>
          </p:nvSpPr>
          <p:spPr>
            <a:xfrm>
              <a:off x="0" y="0"/>
              <a:ext cx="3630287" cy="2052185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spcBef>
                  <a:spcPts val="600"/>
                </a:spcBef>
                <a:defRPr sz="1100" b="1">
                  <a:solidFill>
                    <a:srgbClr val="E7E6E6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737" name="Применение…"/>
            <p:cNvSpPr txBox="1"/>
            <p:nvPr/>
          </p:nvSpPr>
          <p:spPr>
            <a:xfrm>
              <a:off x="45719" y="0"/>
              <a:ext cx="3538848" cy="2186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l">
                <a:spcBef>
                  <a:spcPts val="600"/>
                </a:spcBef>
                <a:defRPr sz="1100">
                  <a:solidFill>
                    <a:srgbClr val="E7E6E6"/>
                  </a:solidFill>
                  <a:latin typeface="MuseoSansCyrl-500"/>
                  <a:ea typeface="MuseoSansCyrl-500"/>
                  <a:cs typeface="MuseoSansCyrl-500"/>
                  <a:sym typeface="MuseoSansCyrl-500"/>
                </a:defRPr>
              </a:pPr>
              <a:r>
                <a:t>Применение</a:t>
              </a:r>
              <a:endParaRPr>
                <a:solidFill>
                  <a:srgbClr val="FFFFFF"/>
                </a:solidFill>
              </a:endParaRPr>
            </a:p>
            <a:p>
              <a:pPr marL="171450" indent="-171450" algn="l">
                <a:spcBef>
                  <a:spcPts val="600"/>
                </a:spcBef>
                <a:buSzPct val="100000"/>
                <a:buChar char="▪"/>
                <a:defRPr sz="1100">
                  <a:solidFill>
                    <a:srgbClr val="E7E6E6"/>
                  </a:solidFill>
                  <a:latin typeface="Museo Sans Cyrl 100"/>
                  <a:ea typeface="Museo Sans Cyrl 100"/>
                  <a:cs typeface="Museo Sans Cyrl 100"/>
                  <a:sym typeface="Museo Sans Cyrl 100"/>
                </a:defRPr>
              </a:pPr>
              <a:r>
                <a:t>во всех типах ЛКМ</a:t>
              </a:r>
              <a:endParaRPr>
                <a:solidFill>
                  <a:srgbClr val="FFFFFF"/>
                </a:solidFill>
              </a:endParaRPr>
            </a:p>
            <a:p>
              <a:pPr marL="171450" indent="-171450" algn="l">
                <a:spcBef>
                  <a:spcPts val="600"/>
                </a:spcBef>
                <a:buSzPct val="100000"/>
                <a:buChar char="▪"/>
                <a:defRPr sz="1100">
                  <a:solidFill>
                    <a:srgbClr val="E7E6E6"/>
                  </a:solidFill>
                  <a:latin typeface="Museo Sans Cyrl 100"/>
                  <a:ea typeface="Museo Sans Cyrl 100"/>
                  <a:cs typeface="Museo Sans Cyrl 100"/>
                  <a:sym typeface="Museo Sans Cyrl 100"/>
                </a:defRPr>
              </a:pPr>
              <a:r>
                <a:t>окрашивание практически всех типов пластмасс</a:t>
              </a:r>
              <a:endParaRPr>
                <a:solidFill>
                  <a:srgbClr val="FFFFFF"/>
                </a:solidFill>
              </a:endParaRPr>
            </a:p>
            <a:p>
              <a:pPr marL="171450" indent="-171450" algn="l">
                <a:spcBef>
                  <a:spcPts val="600"/>
                </a:spcBef>
                <a:buSzPct val="100000"/>
                <a:buChar char="▪"/>
                <a:defRPr sz="1100">
                  <a:solidFill>
                    <a:srgbClr val="E7E6E6"/>
                  </a:solidFill>
                  <a:latin typeface="Museo Sans Cyrl 100"/>
                  <a:ea typeface="Museo Sans Cyrl 100"/>
                  <a:cs typeface="Museo Sans Cyrl 100"/>
                  <a:sym typeface="Museo Sans Cyrl 100"/>
                </a:defRPr>
              </a:pPr>
              <a:r>
                <a:t>производство косметических товаров</a:t>
              </a:r>
              <a:endParaRPr>
                <a:solidFill>
                  <a:srgbClr val="FFFFFF"/>
                </a:solidFill>
              </a:endParaRPr>
            </a:p>
            <a:p>
              <a:pPr marL="171450" indent="-171450" algn="l">
                <a:spcBef>
                  <a:spcPts val="600"/>
                </a:spcBef>
                <a:buSzPct val="100000"/>
                <a:buChar char="▪"/>
                <a:defRPr sz="1100">
                  <a:solidFill>
                    <a:srgbClr val="E7E6E6"/>
                  </a:solidFill>
                  <a:latin typeface="Museo Sans Cyrl 100"/>
                  <a:ea typeface="Museo Sans Cyrl 100"/>
                  <a:cs typeface="Museo Sans Cyrl 100"/>
                  <a:sym typeface="Museo Sans Cyrl 100"/>
                </a:defRPr>
              </a:pPr>
              <a:r>
                <a:t>окраска изделий из искусственных кож</a:t>
              </a:r>
              <a:endParaRPr>
                <a:solidFill>
                  <a:srgbClr val="FFFFFF"/>
                </a:solidFill>
              </a:endParaRPr>
            </a:p>
            <a:p>
              <a:pPr marL="171450" indent="-171450" algn="l">
                <a:spcBef>
                  <a:spcPts val="600"/>
                </a:spcBef>
                <a:buSzPct val="100000"/>
                <a:buChar char="▪"/>
                <a:defRPr sz="1100">
                  <a:solidFill>
                    <a:srgbClr val="E7E6E6"/>
                  </a:solidFill>
                  <a:latin typeface="Museo Sans Cyrl 100"/>
                  <a:ea typeface="Museo Sans Cyrl 100"/>
                  <a:cs typeface="Museo Sans Cyrl 100"/>
                  <a:sym typeface="Museo Sans Cyrl 100"/>
                </a:defRPr>
              </a:pPr>
              <a:r>
                <a:t>окраска резинотехнических изделий</a:t>
              </a:r>
              <a:endParaRPr>
                <a:solidFill>
                  <a:srgbClr val="FFFFFF"/>
                </a:solidFill>
              </a:endParaRPr>
            </a:p>
            <a:p>
              <a:pPr marL="171450" indent="-171450" algn="l">
                <a:spcBef>
                  <a:spcPts val="600"/>
                </a:spcBef>
                <a:buSzPct val="100000"/>
                <a:buChar char="▪"/>
                <a:defRPr sz="1100">
                  <a:solidFill>
                    <a:srgbClr val="E7E6E6"/>
                  </a:solidFill>
                  <a:latin typeface="Museo Sans Cyrl 100"/>
                  <a:ea typeface="Museo Sans Cyrl 100"/>
                  <a:cs typeface="Museo Sans Cyrl 100"/>
                  <a:sym typeface="Museo Sans Cyrl 100"/>
                </a:defRPr>
              </a:pPr>
              <a:r>
                <a:t>производство обоев</a:t>
              </a:r>
              <a:endParaRPr>
                <a:solidFill>
                  <a:srgbClr val="FFFFFF"/>
                </a:solidFill>
              </a:endParaRPr>
            </a:p>
            <a:p>
              <a:pPr marL="171450" indent="-171450" algn="l">
                <a:spcBef>
                  <a:spcPts val="600"/>
                </a:spcBef>
                <a:buSzPct val="100000"/>
                <a:buChar char="▪"/>
                <a:defRPr sz="1100">
                  <a:solidFill>
                    <a:srgbClr val="E7E6E6"/>
                  </a:solidFill>
                  <a:latin typeface="Museo Sans Cyrl 100"/>
                  <a:ea typeface="Museo Sans Cyrl 100"/>
                  <a:cs typeface="Museo Sans Cyrl 100"/>
                  <a:sym typeface="Museo Sans Cyrl 100"/>
                </a:defRPr>
              </a:pPr>
              <a:r>
                <a:t>изготовление чернил для полиграфии</a:t>
              </a:r>
              <a:endParaRPr>
                <a:solidFill>
                  <a:srgbClr val="FFFFFF"/>
                </a:solidFill>
              </a:endParaRPr>
            </a:p>
          </p:txBody>
        </p:sp>
      </p:grpSp>
      <p:pic>
        <p:nvPicPr>
          <p:cNvPr id="739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450" y="777239"/>
            <a:ext cx="3213101" cy="927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" grpId="1" animBg="1" advAuto="0"/>
      <p:bldP spid="728" grpId="2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TextBox 4"/>
          <p:cNvSpPr txBox="1"/>
          <p:nvPr/>
        </p:nvSpPr>
        <p:spPr>
          <a:xfrm>
            <a:off x="548455" y="850608"/>
            <a:ext cx="8408727" cy="754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ct val="80000"/>
              </a:lnSpc>
              <a:defRPr sz="2800" spc="22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ТИПЫ ПЕРЛАМУТРОВЫХ ПИГМЕНТОВ. </a:t>
            </a:r>
          </a:p>
        </p:txBody>
      </p:sp>
      <p:pic>
        <p:nvPicPr>
          <p:cNvPr id="742" name="Рисунок 9" descr="Рисунок 9"/>
          <p:cNvPicPr>
            <a:picLocks noChangeAspect="1"/>
          </p:cNvPicPr>
          <p:nvPr/>
        </p:nvPicPr>
        <p:blipFill>
          <a:blip r:embed="rId2"/>
          <a:srcRect l="12419" t="14480" r="10706" b="14054"/>
          <a:stretch>
            <a:fillRect/>
          </a:stretch>
        </p:blipFill>
        <p:spPr>
          <a:xfrm>
            <a:off x="7092950" y="0"/>
            <a:ext cx="1859461" cy="792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743" name="Рисунок 10" descr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6447168" y="2446670"/>
            <a:ext cx="5143503" cy="250163"/>
          </a:xfrm>
          <a:prstGeom prst="rect">
            <a:avLst/>
          </a:prstGeom>
          <a:ln w="12700">
            <a:miter lim="400000"/>
          </a:ln>
        </p:spPr>
      </p:pic>
      <p:sp>
        <p:nvSpPr>
          <p:cNvPr id="744" name="Прямоугольник 29"/>
          <p:cNvSpPr txBox="1"/>
          <p:nvPr/>
        </p:nvSpPr>
        <p:spPr>
          <a:xfrm>
            <a:off x="482390" y="1457668"/>
            <a:ext cx="1710004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 spc="23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СЕРЕБРЯНЫЕ</a:t>
            </a:r>
          </a:p>
        </p:txBody>
      </p:sp>
      <p:sp>
        <p:nvSpPr>
          <p:cNvPr id="745" name="Прямоугольник 30"/>
          <p:cNvSpPr txBox="1"/>
          <p:nvPr/>
        </p:nvSpPr>
        <p:spPr>
          <a:xfrm>
            <a:off x="3666088" y="1495768"/>
            <a:ext cx="1370075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600" spc="23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ЗОЛОТЫЕ</a:t>
            </a:r>
          </a:p>
        </p:txBody>
      </p:sp>
      <p:sp>
        <p:nvSpPr>
          <p:cNvPr id="746" name="Прямоугольник 31"/>
          <p:cNvSpPr txBox="1"/>
          <p:nvPr/>
        </p:nvSpPr>
        <p:spPr>
          <a:xfrm>
            <a:off x="6697945" y="1476718"/>
            <a:ext cx="1370074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600" spc="23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БРОНЗОВЫЕ</a:t>
            </a:r>
          </a:p>
        </p:txBody>
      </p:sp>
      <p:pic>
        <p:nvPicPr>
          <p:cNvPr id="747" name="Picture 2" descr="Picture 2"/>
          <p:cNvPicPr>
            <a:picLocks noChangeAspect="1"/>
          </p:cNvPicPr>
          <p:nvPr/>
        </p:nvPicPr>
        <p:blipFill>
          <a:blip r:embed="rId4"/>
          <a:srcRect t="17519" b="12033"/>
          <a:stretch>
            <a:fillRect/>
          </a:stretch>
        </p:blipFill>
        <p:spPr>
          <a:xfrm>
            <a:off x="611978" y="1898502"/>
            <a:ext cx="1680746" cy="1184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48" name="Picture 4" descr="Picture 4"/>
          <p:cNvPicPr>
            <a:picLocks noChangeAspect="1"/>
          </p:cNvPicPr>
          <p:nvPr/>
        </p:nvPicPr>
        <p:blipFill>
          <a:blip r:embed="rId5"/>
          <a:srcRect t="15990" b="13664"/>
          <a:stretch>
            <a:fillRect/>
          </a:stretch>
        </p:blipFill>
        <p:spPr>
          <a:xfrm>
            <a:off x="3830184" y="1898304"/>
            <a:ext cx="1683786" cy="1184449"/>
          </a:xfrm>
          <a:prstGeom prst="rect">
            <a:avLst/>
          </a:prstGeom>
          <a:ln w="12700">
            <a:miter lim="400000"/>
          </a:ln>
        </p:spPr>
      </p:pic>
      <p:pic>
        <p:nvPicPr>
          <p:cNvPr id="749" name="Picture 6" descr="Picture 6"/>
          <p:cNvPicPr>
            <a:picLocks noChangeAspect="1"/>
          </p:cNvPicPr>
          <p:nvPr/>
        </p:nvPicPr>
        <p:blipFill>
          <a:blip r:embed="rId6"/>
          <a:srcRect t="16338" b="13384"/>
          <a:stretch>
            <a:fillRect/>
          </a:stretch>
        </p:blipFill>
        <p:spPr>
          <a:xfrm>
            <a:off x="6751369" y="1898304"/>
            <a:ext cx="1685378" cy="1184450"/>
          </a:xfrm>
          <a:prstGeom prst="rect">
            <a:avLst/>
          </a:prstGeom>
          <a:ln w="12700">
            <a:miter lim="400000"/>
          </a:ln>
        </p:spPr>
      </p:pic>
      <p:sp>
        <p:nvSpPr>
          <p:cNvPr id="750" name="Прямоугольник 35"/>
          <p:cNvSpPr txBox="1"/>
          <p:nvPr/>
        </p:nvSpPr>
        <p:spPr>
          <a:xfrm>
            <a:off x="414610" y="3375895"/>
            <a:ext cx="2764791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600" spc="23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ИНТЕРФЕРЕНЦИОННЫЕ</a:t>
            </a:r>
          </a:p>
        </p:txBody>
      </p:sp>
      <p:sp>
        <p:nvSpPr>
          <p:cNvPr id="751" name="Прямоугольник 36"/>
          <p:cNvSpPr txBox="1"/>
          <p:nvPr/>
        </p:nvSpPr>
        <p:spPr>
          <a:xfrm>
            <a:off x="3462138" y="3375895"/>
            <a:ext cx="1981733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600" spc="23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ХАМЕЛЕОНЫ</a:t>
            </a:r>
          </a:p>
        </p:txBody>
      </p:sp>
      <p:sp>
        <p:nvSpPr>
          <p:cNvPr id="752" name="Прямоугольник 37"/>
          <p:cNvSpPr txBox="1"/>
          <p:nvPr/>
        </p:nvSpPr>
        <p:spPr>
          <a:xfrm>
            <a:off x="6724215" y="3229845"/>
            <a:ext cx="216714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200" spc="23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НА ОСНОВЕ БОРОСИЛИКАТНОГО СТЕКЛА</a:t>
            </a:r>
          </a:p>
        </p:txBody>
      </p:sp>
      <p:pic>
        <p:nvPicPr>
          <p:cNvPr id="753" name="Picture 8" descr="Picture 8"/>
          <p:cNvPicPr>
            <a:picLocks noChangeAspect="1"/>
          </p:cNvPicPr>
          <p:nvPr/>
        </p:nvPicPr>
        <p:blipFill>
          <a:blip r:embed="rId7"/>
          <a:srcRect t="11326" r="1875" b="16253"/>
          <a:stretch>
            <a:fillRect/>
          </a:stretch>
        </p:blipFill>
        <p:spPr>
          <a:xfrm>
            <a:off x="3829787" y="3784723"/>
            <a:ext cx="1684719" cy="1197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754" name="Picture 10" descr="Picture 10"/>
          <p:cNvPicPr>
            <a:picLocks noChangeAspect="1"/>
          </p:cNvPicPr>
          <p:nvPr/>
        </p:nvPicPr>
        <p:blipFill>
          <a:blip r:embed="rId8"/>
          <a:srcRect t="19925" b="9536"/>
          <a:stretch>
            <a:fillRect/>
          </a:stretch>
        </p:blipFill>
        <p:spPr>
          <a:xfrm>
            <a:off x="605033" y="3784723"/>
            <a:ext cx="1694790" cy="1195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755" name="Picture 12" descr="Picture 12"/>
          <p:cNvPicPr>
            <a:picLocks noChangeAspect="1"/>
          </p:cNvPicPr>
          <p:nvPr/>
        </p:nvPicPr>
        <p:blipFill>
          <a:blip r:embed="rId9"/>
          <a:srcRect t="16722" b="13561"/>
          <a:stretch>
            <a:fillRect/>
          </a:stretch>
        </p:blipFill>
        <p:spPr>
          <a:xfrm>
            <a:off x="6747202" y="3794248"/>
            <a:ext cx="1693671" cy="1178795"/>
          </a:xfrm>
          <a:prstGeom prst="rect">
            <a:avLst/>
          </a:prstGeom>
          <a:ln w="12700">
            <a:miter lim="400000"/>
          </a:ln>
        </p:spPr>
      </p:pic>
      <p:pic>
        <p:nvPicPr>
          <p:cNvPr id="756" name="Image" descr="Imag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2907" y="90361"/>
            <a:ext cx="2304338" cy="664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TextBox 4"/>
          <p:cNvSpPr txBox="1"/>
          <p:nvPr/>
        </p:nvSpPr>
        <p:spPr>
          <a:xfrm>
            <a:off x="367636" y="1314349"/>
            <a:ext cx="8408728" cy="754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ct val="80000"/>
              </a:lnSpc>
              <a:defRPr sz="2800" spc="22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Индустриальная серия:</a:t>
            </a:r>
          </a:p>
        </p:txBody>
      </p:sp>
      <p:pic>
        <p:nvPicPr>
          <p:cNvPr id="759" name="Рисунок 9" descr="Рисунок 9"/>
          <p:cNvPicPr>
            <a:picLocks noChangeAspect="1"/>
          </p:cNvPicPr>
          <p:nvPr/>
        </p:nvPicPr>
        <p:blipFill>
          <a:blip r:embed="rId2"/>
          <a:srcRect l="12419" t="14480" r="10706" b="14054"/>
          <a:stretch>
            <a:fillRect/>
          </a:stretch>
        </p:blipFill>
        <p:spPr>
          <a:xfrm>
            <a:off x="7092950" y="0"/>
            <a:ext cx="1859461" cy="792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760" name="Рисунок 10" descr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6447168" y="2446670"/>
            <a:ext cx="5143503" cy="250163"/>
          </a:xfrm>
          <a:prstGeom prst="rect">
            <a:avLst/>
          </a:prstGeom>
          <a:ln w="12700">
            <a:miter lim="400000"/>
          </a:ln>
        </p:spPr>
      </p:pic>
      <p:sp>
        <p:nvSpPr>
          <p:cNvPr id="761" name="Straight Connector 50"/>
          <p:cNvSpPr/>
          <p:nvPr/>
        </p:nvSpPr>
        <p:spPr>
          <a:xfrm flipH="1" flipV="1">
            <a:off x="4081898" y="639095"/>
            <a:ext cx="529353" cy="1"/>
          </a:xfrm>
          <a:prstGeom prst="line">
            <a:avLst/>
          </a:prstGeom>
          <a:ln w="12700">
            <a:solidFill>
              <a:srgbClr val="D9D9D9"/>
            </a:solidFill>
            <a:miter/>
          </a:ln>
        </p:spPr>
        <p:txBody>
          <a:bodyPr lIns="45719" rIns="45719"/>
          <a:lstStyle/>
          <a:p>
            <a:pPr algn="l">
              <a:defRPr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/>
          </a:p>
        </p:txBody>
      </p:sp>
      <p:sp>
        <p:nvSpPr>
          <p:cNvPr id="762" name="TextBox 19"/>
          <p:cNvSpPr txBox="1"/>
          <p:nvPr/>
        </p:nvSpPr>
        <p:spPr>
          <a:xfrm>
            <a:off x="354358" y="1922779"/>
            <a:ext cx="5902960" cy="129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600"/>
              </a:spcBef>
              <a:defRPr sz="16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Цветные перламутровые пигменты на основе натуральной слюды с отличным блеском, обладают высокой свето-, термо- и атмосферостойкостью. Устойчивы к кислотам и щелочам, не проводят электрический ток, легко диспергируются.</a:t>
            </a:r>
          </a:p>
        </p:txBody>
      </p:sp>
      <p:pic>
        <p:nvPicPr>
          <p:cNvPr id="76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93" y="3727761"/>
            <a:ext cx="742448" cy="488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764" name="Picture 4" descr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6550" y="3727761"/>
            <a:ext cx="742448" cy="488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765" name="Picture 6" descr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2086" y="3727761"/>
            <a:ext cx="742448" cy="488439"/>
          </a:xfrm>
          <a:prstGeom prst="rect">
            <a:avLst/>
          </a:prstGeom>
          <a:ln w="12700">
            <a:miter lim="400000"/>
          </a:ln>
        </p:spPr>
      </p:pic>
      <p:sp>
        <p:nvSpPr>
          <p:cNvPr id="766" name="TextBox 20"/>
          <p:cNvSpPr txBox="1"/>
          <p:nvPr/>
        </p:nvSpPr>
        <p:spPr>
          <a:xfrm>
            <a:off x="442720" y="4345654"/>
            <a:ext cx="736993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000"/>
            </a:lvl1pPr>
          </a:lstStyle>
          <a:p>
            <a:r>
              <a:t>КС100</a:t>
            </a:r>
          </a:p>
        </p:txBody>
      </p:sp>
      <p:sp>
        <p:nvSpPr>
          <p:cNvPr id="767" name="TextBox 21"/>
          <p:cNvSpPr txBox="1"/>
          <p:nvPr/>
        </p:nvSpPr>
        <p:spPr>
          <a:xfrm>
            <a:off x="1550815" y="4345654"/>
            <a:ext cx="481099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000"/>
            </a:lvl1pPr>
          </a:lstStyle>
          <a:p>
            <a:r>
              <a:t>КС205</a:t>
            </a:r>
          </a:p>
        </p:txBody>
      </p:sp>
      <p:sp>
        <p:nvSpPr>
          <p:cNvPr id="768" name="TextBox 22"/>
          <p:cNvSpPr txBox="1"/>
          <p:nvPr/>
        </p:nvSpPr>
        <p:spPr>
          <a:xfrm>
            <a:off x="2576114" y="4345654"/>
            <a:ext cx="55375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000"/>
            </a:lvl1pPr>
          </a:lstStyle>
          <a:p>
            <a:r>
              <a:t>КС225</a:t>
            </a:r>
          </a:p>
        </p:txBody>
      </p:sp>
      <p:sp>
        <p:nvSpPr>
          <p:cNvPr id="769" name="TextBox 23"/>
          <p:cNvSpPr txBox="1"/>
          <p:nvPr/>
        </p:nvSpPr>
        <p:spPr>
          <a:xfrm>
            <a:off x="3471286" y="4345654"/>
            <a:ext cx="640027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000"/>
            </a:lvl1pPr>
          </a:lstStyle>
          <a:p>
            <a:r>
              <a:t>КС323</a:t>
            </a:r>
          </a:p>
        </p:txBody>
      </p:sp>
      <p:pic>
        <p:nvPicPr>
          <p:cNvPr id="770" name="Picture 14" descr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2475" y="3727761"/>
            <a:ext cx="742448" cy="488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771" name="Picture 16" descr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5121" y="3727761"/>
            <a:ext cx="742448" cy="488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772" name="Picture 18" descr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5512" y="3727761"/>
            <a:ext cx="742448" cy="488439"/>
          </a:xfrm>
          <a:prstGeom prst="rect">
            <a:avLst/>
          </a:prstGeom>
          <a:ln w="12700">
            <a:miter lim="400000"/>
          </a:ln>
        </p:spPr>
      </p:pic>
      <p:sp>
        <p:nvSpPr>
          <p:cNvPr id="773" name="TextBox 37"/>
          <p:cNvSpPr txBox="1"/>
          <p:nvPr/>
        </p:nvSpPr>
        <p:spPr>
          <a:xfrm>
            <a:off x="4241295" y="4345654"/>
            <a:ext cx="111439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>
              <a:defRPr sz="1000"/>
            </a:pPr>
            <a:r>
              <a:t>КС502MK</a:t>
            </a:r>
          </a:p>
        </p:txBody>
      </p:sp>
      <p:sp>
        <p:nvSpPr>
          <p:cNvPr id="774" name="TextBox 38"/>
          <p:cNvSpPr txBox="1"/>
          <p:nvPr/>
        </p:nvSpPr>
        <p:spPr>
          <a:xfrm>
            <a:off x="5389217" y="4345654"/>
            <a:ext cx="111439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>
              <a:defRPr sz="1000"/>
            </a:pPr>
            <a:r>
              <a:t>КС9305</a:t>
            </a:r>
          </a:p>
        </p:txBody>
      </p:sp>
      <p:pic>
        <p:nvPicPr>
          <p:cNvPr id="775" name="Image" descr="Imag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0667" y="306651"/>
            <a:ext cx="2304338" cy="664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TextBox 4"/>
          <p:cNvSpPr txBox="1"/>
          <p:nvPr/>
        </p:nvSpPr>
        <p:spPr>
          <a:xfrm>
            <a:off x="367636" y="1314350"/>
            <a:ext cx="8408728" cy="754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ct val="80000"/>
              </a:lnSpc>
              <a:defRPr sz="2800" spc="22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Кристаллическая серия:</a:t>
            </a:r>
          </a:p>
        </p:txBody>
      </p:sp>
      <p:pic>
        <p:nvPicPr>
          <p:cNvPr id="778" name="Рисунок 9" descr="Рисунок 9"/>
          <p:cNvPicPr>
            <a:picLocks noChangeAspect="1"/>
          </p:cNvPicPr>
          <p:nvPr/>
        </p:nvPicPr>
        <p:blipFill>
          <a:blip r:embed="rId2"/>
          <a:srcRect l="12419" t="14480" r="10706" b="14054"/>
          <a:stretch>
            <a:fillRect/>
          </a:stretch>
        </p:blipFill>
        <p:spPr>
          <a:xfrm>
            <a:off x="7092950" y="0"/>
            <a:ext cx="1859461" cy="792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779" name="Рисунок 10" descr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6447168" y="2446670"/>
            <a:ext cx="5143503" cy="250163"/>
          </a:xfrm>
          <a:prstGeom prst="rect">
            <a:avLst/>
          </a:prstGeom>
          <a:ln w="12700">
            <a:miter lim="400000"/>
          </a:ln>
        </p:spPr>
      </p:pic>
      <p:sp>
        <p:nvSpPr>
          <p:cNvPr id="780" name="Straight Connector 50"/>
          <p:cNvSpPr/>
          <p:nvPr/>
        </p:nvSpPr>
        <p:spPr>
          <a:xfrm flipH="1" flipV="1">
            <a:off x="4081898" y="639095"/>
            <a:ext cx="529353" cy="1"/>
          </a:xfrm>
          <a:prstGeom prst="line">
            <a:avLst/>
          </a:prstGeom>
          <a:ln w="12700">
            <a:solidFill>
              <a:srgbClr val="D9D9D9"/>
            </a:solidFill>
            <a:miter/>
          </a:ln>
        </p:spPr>
        <p:txBody>
          <a:bodyPr lIns="45719" rIns="45719"/>
          <a:lstStyle/>
          <a:p>
            <a:pPr algn="l">
              <a:defRPr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/>
          </a:p>
        </p:txBody>
      </p:sp>
      <p:sp>
        <p:nvSpPr>
          <p:cNvPr id="781" name="TextBox 19"/>
          <p:cNvSpPr txBox="1"/>
          <p:nvPr/>
        </p:nvSpPr>
        <p:spPr>
          <a:xfrm>
            <a:off x="354358" y="1922779"/>
            <a:ext cx="5902960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600"/>
              </a:spcBef>
              <a:defRPr sz="16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Цветные перламутровые пигменты на основе искусственной слюды. По сравнению с натуральной слюдой, обладают высокой белизной, чистотой, потрясающим блеском, яркостью и низким содержанием тяжелых металлов.</a:t>
            </a:r>
          </a:p>
        </p:txBody>
      </p:sp>
      <p:pic>
        <p:nvPicPr>
          <p:cNvPr id="78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667" y="306651"/>
            <a:ext cx="2304338" cy="664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783" name="Picture 4" descr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5270" y="3432971"/>
            <a:ext cx="742448" cy="488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784" name="Picture 6" descr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0806" y="3432971"/>
            <a:ext cx="742448" cy="488439"/>
          </a:xfrm>
          <a:prstGeom prst="rect">
            <a:avLst/>
          </a:prstGeom>
          <a:ln w="12700">
            <a:miter lim="400000"/>
          </a:ln>
        </p:spPr>
      </p:pic>
      <p:sp>
        <p:nvSpPr>
          <p:cNvPr id="785" name="TextBox 20"/>
          <p:cNvSpPr txBox="1"/>
          <p:nvPr/>
        </p:nvSpPr>
        <p:spPr>
          <a:xfrm>
            <a:off x="335218" y="3969451"/>
            <a:ext cx="736993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r>
              <a:t>КС8200</a:t>
            </a:r>
          </a:p>
        </p:txBody>
      </p:sp>
      <p:sp>
        <p:nvSpPr>
          <p:cNvPr id="786" name="TextBox 21"/>
          <p:cNvSpPr txBox="1"/>
          <p:nvPr/>
        </p:nvSpPr>
        <p:spPr>
          <a:xfrm>
            <a:off x="1519616" y="3969451"/>
            <a:ext cx="553757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r>
              <a:t>КС8205</a:t>
            </a:r>
          </a:p>
        </p:txBody>
      </p:sp>
      <p:sp>
        <p:nvSpPr>
          <p:cNvPr id="787" name="TextBox 22"/>
          <p:cNvSpPr txBox="1"/>
          <p:nvPr/>
        </p:nvSpPr>
        <p:spPr>
          <a:xfrm>
            <a:off x="2515154" y="3969451"/>
            <a:ext cx="55375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r>
              <a:t>КС8225</a:t>
            </a:r>
          </a:p>
        </p:txBody>
      </p:sp>
      <p:sp>
        <p:nvSpPr>
          <p:cNvPr id="788" name="TextBox 23"/>
          <p:cNvSpPr txBox="1"/>
          <p:nvPr/>
        </p:nvSpPr>
        <p:spPr>
          <a:xfrm>
            <a:off x="3527225" y="3969451"/>
            <a:ext cx="640027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r>
              <a:t>КС8305</a:t>
            </a:r>
          </a:p>
        </p:txBody>
      </p:sp>
      <p:pic>
        <p:nvPicPr>
          <p:cNvPr id="789" name="Picture 14" descr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6015" y="3432971"/>
            <a:ext cx="742448" cy="488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790" name="Picture 16" descr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2646" y="3432971"/>
            <a:ext cx="742448" cy="488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791" name="Picture 18" descr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0975" y="3432971"/>
            <a:ext cx="742448" cy="488439"/>
          </a:xfrm>
          <a:prstGeom prst="rect">
            <a:avLst/>
          </a:prstGeom>
          <a:ln w="12700">
            <a:miter lim="400000"/>
          </a:ln>
        </p:spPr>
      </p:pic>
      <p:sp>
        <p:nvSpPr>
          <p:cNvPr id="792" name="TextBox 37"/>
          <p:cNvSpPr txBox="1"/>
          <p:nvPr/>
        </p:nvSpPr>
        <p:spPr>
          <a:xfrm>
            <a:off x="4316671" y="3969449"/>
            <a:ext cx="111439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r>
              <a:t>КС8130</a:t>
            </a:r>
          </a:p>
        </p:txBody>
      </p:sp>
      <p:sp>
        <p:nvSpPr>
          <p:cNvPr id="793" name="TextBox 38"/>
          <p:cNvSpPr txBox="1"/>
          <p:nvPr/>
        </p:nvSpPr>
        <p:spPr>
          <a:xfrm>
            <a:off x="5275000" y="3969451"/>
            <a:ext cx="111439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r>
              <a:t>КС8305</a:t>
            </a:r>
          </a:p>
        </p:txBody>
      </p:sp>
      <p:pic>
        <p:nvPicPr>
          <p:cNvPr id="794" name="Picture 2" descr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175" y="3432971"/>
            <a:ext cx="757079" cy="4884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TextBox 4"/>
          <p:cNvSpPr txBox="1"/>
          <p:nvPr/>
        </p:nvSpPr>
        <p:spPr>
          <a:xfrm>
            <a:off x="367636" y="1314350"/>
            <a:ext cx="8408728" cy="754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ct val="80000"/>
              </a:lnSpc>
              <a:defRPr sz="2800" spc="22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Автомобильная серия:</a:t>
            </a:r>
          </a:p>
        </p:txBody>
      </p:sp>
      <p:pic>
        <p:nvPicPr>
          <p:cNvPr id="797" name="Рисунок 9" descr="Рисунок 9"/>
          <p:cNvPicPr>
            <a:picLocks noChangeAspect="1"/>
          </p:cNvPicPr>
          <p:nvPr/>
        </p:nvPicPr>
        <p:blipFill>
          <a:blip r:embed="rId2"/>
          <a:srcRect l="12419" t="14480" r="10706" b="14054"/>
          <a:stretch>
            <a:fillRect/>
          </a:stretch>
        </p:blipFill>
        <p:spPr>
          <a:xfrm>
            <a:off x="6910070" y="242815"/>
            <a:ext cx="1859461" cy="792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798" name="Рисунок 10" descr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6447168" y="2446670"/>
            <a:ext cx="5143503" cy="250163"/>
          </a:xfrm>
          <a:prstGeom prst="rect">
            <a:avLst/>
          </a:prstGeom>
          <a:ln w="12700">
            <a:miter lim="400000"/>
          </a:ln>
        </p:spPr>
      </p:pic>
      <p:sp>
        <p:nvSpPr>
          <p:cNvPr id="799" name="TextBox 19"/>
          <p:cNvSpPr txBox="1"/>
          <p:nvPr/>
        </p:nvSpPr>
        <p:spPr>
          <a:xfrm>
            <a:off x="354358" y="1922779"/>
            <a:ext cx="5902960" cy="178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600"/>
              </a:spcBef>
              <a:defRPr sz="16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Автомобильная серия обладает высокой атмосферостойкостью благодаря многослойному покрытию и специальной обработке поверхности. Данная серия обладает более узким распределением размеров частиц и подвергается строгим требованиям контроля процесса производства для обеспечения стабильности оттенка, устойчивости к атмосферным воздействиям и адгезии.</a:t>
            </a:r>
          </a:p>
        </p:txBody>
      </p:sp>
      <p:pic>
        <p:nvPicPr>
          <p:cNvPr id="800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667" y="306651"/>
            <a:ext cx="2304338" cy="664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801" name="Picture 4" descr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190" y="4012091"/>
            <a:ext cx="742448" cy="488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802" name="Picture 6" descr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2726" y="4012091"/>
            <a:ext cx="742448" cy="488439"/>
          </a:xfrm>
          <a:prstGeom prst="rect">
            <a:avLst/>
          </a:prstGeom>
          <a:ln w="12700">
            <a:miter lim="400000"/>
          </a:ln>
        </p:spPr>
      </p:pic>
      <p:sp>
        <p:nvSpPr>
          <p:cNvPr id="803" name="TextBox 20"/>
          <p:cNvSpPr txBox="1"/>
          <p:nvPr/>
        </p:nvSpPr>
        <p:spPr>
          <a:xfrm>
            <a:off x="457138" y="4548571"/>
            <a:ext cx="736993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r>
              <a:t>КС8200</a:t>
            </a:r>
          </a:p>
        </p:txBody>
      </p:sp>
      <p:sp>
        <p:nvSpPr>
          <p:cNvPr id="804" name="TextBox 21"/>
          <p:cNvSpPr txBox="1"/>
          <p:nvPr/>
        </p:nvSpPr>
        <p:spPr>
          <a:xfrm>
            <a:off x="1641536" y="4548571"/>
            <a:ext cx="553757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r>
              <a:t>КС8205</a:t>
            </a:r>
          </a:p>
        </p:txBody>
      </p:sp>
      <p:sp>
        <p:nvSpPr>
          <p:cNvPr id="805" name="TextBox 22"/>
          <p:cNvSpPr txBox="1"/>
          <p:nvPr/>
        </p:nvSpPr>
        <p:spPr>
          <a:xfrm>
            <a:off x="2637074" y="4548571"/>
            <a:ext cx="55375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r>
              <a:t>КС8225</a:t>
            </a:r>
          </a:p>
        </p:txBody>
      </p:sp>
      <p:sp>
        <p:nvSpPr>
          <p:cNvPr id="806" name="TextBox 23"/>
          <p:cNvSpPr txBox="1"/>
          <p:nvPr/>
        </p:nvSpPr>
        <p:spPr>
          <a:xfrm>
            <a:off x="3649145" y="4548571"/>
            <a:ext cx="640027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r>
              <a:t>КС8305</a:t>
            </a:r>
          </a:p>
        </p:txBody>
      </p:sp>
      <p:pic>
        <p:nvPicPr>
          <p:cNvPr id="807" name="Picture 14" descr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7934" y="4012091"/>
            <a:ext cx="742448" cy="488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808" name="Picture 16" descr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4566" y="4012091"/>
            <a:ext cx="742448" cy="488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809" name="Picture 18" descr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2895" y="4012091"/>
            <a:ext cx="742448" cy="488439"/>
          </a:xfrm>
          <a:prstGeom prst="rect">
            <a:avLst/>
          </a:prstGeom>
          <a:ln w="12700">
            <a:miter lim="400000"/>
          </a:ln>
        </p:spPr>
      </p:pic>
      <p:sp>
        <p:nvSpPr>
          <p:cNvPr id="810" name="TextBox 37"/>
          <p:cNvSpPr txBox="1"/>
          <p:nvPr/>
        </p:nvSpPr>
        <p:spPr>
          <a:xfrm>
            <a:off x="4438591" y="4548569"/>
            <a:ext cx="111439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r>
              <a:t>КС8130</a:t>
            </a:r>
          </a:p>
        </p:txBody>
      </p:sp>
      <p:sp>
        <p:nvSpPr>
          <p:cNvPr id="811" name="TextBox 38"/>
          <p:cNvSpPr txBox="1"/>
          <p:nvPr/>
        </p:nvSpPr>
        <p:spPr>
          <a:xfrm>
            <a:off x="5396920" y="4548571"/>
            <a:ext cx="111439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r>
              <a:t>КС8305</a:t>
            </a:r>
          </a:p>
        </p:txBody>
      </p:sp>
      <p:pic>
        <p:nvPicPr>
          <p:cNvPr id="812" name="Picture 2" descr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7095" y="4012091"/>
            <a:ext cx="757079" cy="4884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4" name="Рисунок 18" descr="Рисунок 18"/>
          <p:cNvPicPr>
            <a:picLocks noChangeAspect="1"/>
          </p:cNvPicPr>
          <p:nvPr/>
        </p:nvPicPr>
        <p:blipFill>
          <a:blip r:embed="rId2"/>
          <a:srcRect l="12419" t="14480" r="10705" b="14054"/>
          <a:stretch>
            <a:fillRect/>
          </a:stretch>
        </p:blipFill>
        <p:spPr>
          <a:xfrm>
            <a:off x="6841381" y="319915"/>
            <a:ext cx="2071218" cy="882720"/>
          </a:xfrm>
          <a:prstGeom prst="rect">
            <a:avLst/>
          </a:prstGeom>
          <a:ln w="12700">
            <a:miter lim="400000"/>
          </a:ln>
        </p:spPr>
      </p:pic>
      <p:sp>
        <p:nvSpPr>
          <p:cNvPr id="816" name="Прямоугольник 6"/>
          <p:cNvSpPr txBox="1"/>
          <p:nvPr/>
        </p:nvSpPr>
        <p:spPr>
          <a:xfrm>
            <a:off x="-476298" y="512320"/>
            <a:ext cx="4602248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700">
                <a:solidFill>
                  <a:srgbClr val="1F497D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Наши партнеры</a:t>
            </a:r>
          </a:p>
        </p:txBody>
      </p:sp>
      <p:pic>
        <p:nvPicPr>
          <p:cNvPr id="817" name="Рисунок 9" descr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42" y="1234279"/>
            <a:ext cx="6973618" cy="93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8" name="Рисунок 11" descr="Рисунок 11"/>
          <p:cNvPicPr>
            <a:picLocks noChangeAspect="1"/>
          </p:cNvPicPr>
          <p:nvPr/>
        </p:nvPicPr>
        <p:blipFill>
          <a:blip r:embed="rId4"/>
          <a:srcRect l="6730" r="6481"/>
          <a:stretch>
            <a:fillRect/>
          </a:stretch>
        </p:blipFill>
        <p:spPr>
          <a:xfrm>
            <a:off x="3946009" y="472911"/>
            <a:ext cx="1902288" cy="576548"/>
          </a:xfrm>
          <a:prstGeom prst="rect">
            <a:avLst/>
          </a:prstGeom>
          <a:ln w="12700">
            <a:miter lim="400000"/>
          </a:ln>
        </p:spPr>
      </p:pic>
      <p:sp>
        <p:nvSpPr>
          <p:cNvPr id="819" name="Химическая компания, занимающаяся производством и поставками высококачественных пигментов и добавок. Пигменты Venator разрабатываются талантливой командой экспертов, которые стремятся к постоянным инновациям, ориентированным на клиента. В нашем ассортиме"/>
          <p:cNvSpPr txBox="1"/>
          <p:nvPr/>
        </p:nvSpPr>
        <p:spPr>
          <a:xfrm>
            <a:off x="594582" y="1672744"/>
            <a:ext cx="6409167" cy="169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sz="15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Химическая компания, занимающаяся производством и поставками высококачественных пигментов и добавок. Пигменты Venator разрабатываются талантливой командой экспертов, которые стремятся к постоянным инновациям, ориентированным на клиента. В нашем ассортименте продукты Venator представлены ультрамариновыми, железноокисными, кадмиевыми, кобальтовыми и металлокомплексными пигментами.</a:t>
            </a:r>
          </a:p>
        </p:txBody>
      </p:sp>
      <p:pic>
        <p:nvPicPr>
          <p:cNvPr id="8" name="Рисунок 57" descr="Рисунок 57">
            <a:extLst>
              <a:ext uri="{FF2B5EF4-FFF2-40B4-BE49-F238E27FC236}">
                <a16:creationId xmlns:a16="http://schemas.microsoft.com/office/drawing/2014/main" id="{F718E518-6130-4278-99D1-3A6A1A8AB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6447167" y="2446670"/>
            <a:ext cx="5143503" cy="2501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traight Connector 5"/>
          <p:cNvSpPr/>
          <p:nvPr/>
        </p:nvSpPr>
        <p:spPr>
          <a:xfrm>
            <a:off x="4572000" y="-9637"/>
            <a:ext cx="1" cy="1000126"/>
          </a:xfrm>
          <a:prstGeom prst="line">
            <a:avLst/>
          </a:prstGeom>
          <a:ln w="28575">
            <a:solidFill>
              <a:srgbClr val="FFFFFF"/>
            </a:solidFill>
            <a:miter/>
            <a:headEnd type="oval"/>
            <a:tailEnd type="oval"/>
          </a:ln>
        </p:spPr>
        <p:txBody>
          <a:bodyPr lIns="45719" rIns="45719"/>
          <a:lstStyle/>
          <a:p>
            <a:pPr algn="l">
              <a:defRPr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/>
          </a:p>
        </p:txBody>
      </p:sp>
      <p:sp>
        <p:nvSpPr>
          <p:cNvPr id="728" name="TextBox 9"/>
          <p:cNvSpPr txBox="1"/>
          <p:nvPr/>
        </p:nvSpPr>
        <p:spPr>
          <a:xfrm>
            <a:off x="451066" y="1708750"/>
            <a:ext cx="4177868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l">
              <a:defRPr sz="2400"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rPr lang="en-US" dirty="0"/>
              <a:t>VENATOR</a:t>
            </a:r>
            <a:endParaRPr dirty="0"/>
          </a:p>
        </p:txBody>
      </p:sp>
      <p:pic>
        <p:nvPicPr>
          <p:cNvPr id="729" name="Рисунок 6" descr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6447168" y="2446670"/>
            <a:ext cx="5143503" cy="250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30" name="Рисунок 8" descr="Рисунок 8"/>
          <p:cNvPicPr>
            <a:picLocks noChangeAspect="1"/>
          </p:cNvPicPr>
          <p:nvPr/>
        </p:nvPicPr>
        <p:blipFill>
          <a:blip r:embed="rId3"/>
          <a:srcRect l="12419" t="14480" r="10706" b="14054"/>
          <a:stretch>
            <a:fillRect/>
          </a:stretch>
        </p:blipFill>
        <p:spPr>
          <a:xfrm>
            <a:off x="7001510" y="307083"/>
            <a:ext cx="1859461" cy="792472"/>
          </a:xfrm>
          <a:prstGeom prst="rect">
            <a:avLst/>
          </a:prstGeom>
          <a:ln w="12700">
            <a:miter lim="400000"/>
          </a:ln>
        </p:spPr>
      </p:pic>
      <p:sp>
        <p:nvSpPr>
          <p:cNvPr id="731" name="TextBox 12"/>
          <p:cNvSpPr txBox="1"/>
          <p:nvPr/>
        </p:nvSpPr>
        <p:spPr>
          <a:xfrm>
            <a:off x="461575" y="498892"/>
            <a:ext cx="3902337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l">
              <a:defRPr sz="2100" spc="75">
                <a:solidFill>
                  <a:srgbClr val="E7E6E6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НАШИ ПАРТНЕРЫ</a:t>
            </a:r>
          </a:p>
        </p:txBody>
      </p:sp>
      <p:sp>
        <p:nvSpPr>
          <p:cNvPr id="732" name="TextBox 13"/>
          <p:cNvSpPr txBox="1"/>
          <p:nvPr/>
        </p:nvSpPr>
        <p:spPr>
          <a:xfrm>
            <a:off x="451855" y="2137409"/>
            <a:ext cx="846381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l">
              <a:defRPr sz="1200"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endParaRPr lang="ru-RU" dirty="0"/>
          </a:p>
        </p:txBody>
      </p:sp>
      <p:pic>
        <p:nvPicPr>
          <p:cNvPr id="15" name="Рисунок 11" descr="Рисунок 11">
            <a:extLst>
              <a:ext uri="{FF2B5EF4-FFF2-40B4-BE49-F238E27FC236}">
                <a16:creationId xmlns:a16="http://schemas.microsoft.com/office/drawing/2014/main" id="{F5EE3050-3DBE-49D7-B852-CDB49D25E8C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30" r="6481"/>
          <a:stretch>
            <a:fillRect/>
          </a:stretch>
        </p:blipFill>
        <p:spPr>
          <a:xfrm>
            <a:off x="3620856" y="1132202"/>
            <a:ext cx="1902288" cy="576548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FF13646-7433-400B-BB6F-15C3B217461B}"/>
              </a:ext>
            </a:extLst>
          </p:cNvPr>
          <p:cNvSpPr txBox="1"/>
          <p:nvPr/>
        </p:nvSpPr>
        <p:spPr>
          <a:xfrm>
            <a:off x="348390" y="2219761"/>
            <a:ext cx="8072862" cy="1169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Museo Sans Cyrl 100"/>
              </a:rPr>
              <a:t>Химическая компания, занимающаяся производством и поставками высококачественных пигментов и добавок. Пигменты </a:t>
            </a:r>
            <a:r>
              <a:rPr lang="ru-RU" dirty="0" err="1">
                <a:latin typeface="Museo Sans Cyrl 100"/>
              </a:rPr>
              <a:t>Venator</a:t>
            </a:r>
            <a:r>
              <a:rPr lang="ru-RU" dirty="0">
                <a:latin typeface="Museo Sans Cyrl 100"/>
              </a:rPr>
              <a:t> разрабатываются талантливой командой экспертов, которые стремятся к постоянным инновациям, ориентированным на клиента. В нашем ассортименте продукты </a:t>
            </a:r>
            <a:r>
              <a:rPr lang="ru-RU" dirty="0" err="1">
                <a:latin typeface="Museo Sans Cyrl 100"/>
              </a:rPr>
              <a:t>Venator</a:t>
            </a:r>
            <a:r>
              <a:rPr lang="ru-RU" dirty="0">
                <a:latin typeface="Museo Sans Cyrl 100"/>
              </a:rPr>
              <a:t> представлены ультрамариновыми, </a:t>
            </a:r>
            <a:r>
              <a:rPr lang="ru-RU" dirty="0" err="1">
                <a:latin typeface="Museo Sans Cyrl 100"/>
              </a:rPr>
              <a:t>железноокисными</a:t>
            </a:r>
            <a:r>
              <a:rPr lang="ru-RU" dirty="0">
                <a:latin typeface="Museo Sans Cyrl 100"/>
              </a:rPr>
              <a:t>, кадмиевыми, кобальтовыми и </a:t>
            </a:r>
            <a:r>
              <a:rPr lang="ru-RU" dirty="0" err="1">
                <a:latin typeface="Museo Sans Cyrl 100"/>
              </a:rPr>
              <a:t>металлокомплексными</a:t>
            </a:r>
            <a:r>
              <a:rPr lang="ru-RU" dirty="0">
                <a:latin typeface="Museo Sans Cyrl 100"/>
              </a:rPr>
              <a:t> пигментами.</a:t>
            </a:r>
          </a:p>
        </p:txBody>
      </p:sp>
    </p:spTree>
    <p:extLst>
      <p:ext uri="{BB962C8B-B14F-4D97-AF65-F5344CB8AC3E}">
        <p14:creationId xmlns:p14="http://schemas.microsoft.com/office/powerpoint/2010/main" val="137131801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" grpId="0" animBg="1" advAuto="0"/>
      <p:bldP spid="728" grpId="0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566" y="1921987"/>
            <a:ext cx="2788467" cy="2726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822" name="Рисунок 18" descr="Рисунок 18"/>
          <p:cNvPicPr>
            <a:picLocks noChangeAspect="1"/>
          </p:cNvPicPr>
          <p:nvPr/>
        </p:nvPicPr>
        <p:blipFill>
          <a:blip r:embed="rId3"/>
          <a:srcRect l="12419" t="14480" r="10705" b="14054"/>
          <a:stretch>
            <a:fillRect/>
          </a:stretch>
        </p:blipFill>
        <p:spPr>
          <a:xfrm>
            <a:off x="7064901" y="6283"/>
            <a:ext cx="2071218" cy="882720"/>
          </a:xfrm>
          <a:prstGeom prst="rect">
            <a:avLst/>
          </a:prstGeom>
          <a:ln w="12700">
            <a:miter lim="400000"/>
          </a:ln>
        </p:spPr>
      </p:pic>
      <p:sp>
        <p:nvSpPr>
          <p:cNvPr id="824" name="Прямоугольник 6"/>
          <p:cNvSpPr txBox="1"/>
          <p:nvPr/>
        </p:nvSpPr>
        <p:spPr>
          <a:xfrm>
            <a:off x="377142" y="471680"/>
            <a:ext cx="4602248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l">
              <a:defRPr sz="2400">
                <a:solidFill>
                  <a:srgbClr val="1F497D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Ультрамариновые пигменты</a:t>
            </a:r>
          </a:p>
        </p:txBody>
      </p:sp>
      <p:pic>
        <p:nvPicPr>
          <p:cNvPr id="825" name="Рисунок 9" descr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182" y="1054398"/>
            <a:ext cx="6973618" cy="93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6" name="Рисунок 11" descr="Рисунок 11"/>
          <p:cNvPicPr>
            <a:picLocks noChangeAspect="1"/>
          </p:cNvPicPr>
          <p:nvPr/>
        </p:nvPicPr>
        <p:blipFill>
          <a:blip r:embed="rId5"/>
          <a:srcRect l="6730" r="6481"/>
          <a:stretch>
            <a:fillRect/>
          </a:stretch>
        </p:blipFill>
        <p:spPr>
          <a:xfrm>
            <a:off x="4866897" y="299668"/>
            <a:ext cx="1902288" cy="576548"/>
          </a:xfrm>
          <a:prstGeom prst="rect">
            <a:avLst/>
          </a:prstGeom>
          <a:ln w="12700">
            <a:miter lim="400000"/>
          </a:ln>
        </p:spPr>
      </p:pic>
      <p:sp>
        <p:nvSpPr>
          <p:cNvPr id="827" name="Синий ультрамарин является синтетическим эквивалентом природного минерала ляпис-лазури, основные месторождения которого находятся в Афганистане и Чили. Ляпис-лазурь не часто встречается в природе, а получение из нее пигмента связано с определенными трудн"/>
          <p:cNvSpPr txBox="1"/>
          <p:nvPr/>
        </p:nvSpPr>
        <p:spPr>
          <a:xfrm>
            <a:off x="413805" y="1312981"/>
            <a:ext cx="6123338" cy="169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sz="15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rPr dirty="0" err="1"/>
              <a:t>Синий</a:t>
            </a:r>
            <a:r>
              <a:rPr dirty="0"/>
              <a:t> </a:t>
            </a:r>
            <a:r>
              <a:rPr dirty="0" err="1"/>
              <a:t>ультрамарин</a:t>
            </a:r>
            <a:r>
              <a:rPr dirty="0"/>
              <a:t> </a:t>
            </a:r>
            <a:r>
              <a:rPr dirty="0" err="1"/>
              <a:t>является</a:t>
            </a:r>
            <a:r>
              <a:rPr dirty="0"/>
              <a:t> </a:t>
            </a:r>
            <a:r>
              <a:rPr dirty="0" err="1"/>
              <a:t>синтетическим</a:t>
            </a:r>
            <a:r>
              <a:rPr dirty="0"/>
              <a:t> </a:t>
            </a:r>
            <a:r>
              <a:rPr dirty="0" err="1"/>
              <a:t>эквивалентом</a:t>
            </a:r>
            <a:r>
              <a:rPr dirty="0"/>
              <a:t> </a:t>
            </a:r>
            <a:r>
              <a:rPr dirty="0" err="1"/>
              <a:t>природного</a:t>
            </a:r>
            <a:r>
              <a:rPr dirty="0"/>
              <a:t> </a:t>
            </a:r>
            <a:r>
              <a:rPr dirty="0" err="1"/>
              <a:t>минерала</a:t>
            </a:r>
            <a:r>
              <a:rPr dirty="0"/>
              <a:t> </a:t>
            </a:r>
            <a:r>
              <a:rPr dirty="0" err="1"/>
              <a:t>ляпис-лазури</a:t>
            </a:r>
            <a:r>
              <a:rPr dirty="0"/>
              <a:t>, </a:t>
            </a:r>
            <a:r>
              <a:rPr dirty="0" err="1"/>
              <a:t>основные</a:t>
            </a:r>
            <a:r>
              <a:rPr dirty="0"/>
              <a:t> </a:t>
            </a:r>
            <a:r>
              <a:rPr dirty="0" err="1"/>
              <a:t>месторождения</a:t>
            </a:r>
            <a:r>
              <a:rPr dirty="0"/>
              <a:t> </a:t>
            </a:r>
            <a:r>
              <a:rPr dirty="0" err="1"/>
              <a:t>которого</a:t>
            </a:r>
            <a:r>
              <a:rPr dirty="0"/>
              <a:t> </a:t>
            </a:r>
            <a:r>
              <a:rPr dirty="0" err="1"/>
              <a:t>находятся</a:t>
            </a:r>
            <a:r>
              <a:rPr dirty="0"/>
              <a:t> в </a:t>
            </a:r>
            <a:r>
              <a:rPr dirty="0" err="1"/>
              <a:t>Афганистане</a:t>
            </a:r>
            <a:r>
              <a:rPr dirty="0"/>
              <a:t> и </a:t>
            </a:r>
            <a:r>
              <a:rPr dirty="0" err="1"/>
              <a:t>Чили</a:t>
            </a:r>
            <a:r>
              <a:rPr dirty="0"/>
              <a:t>. </a:t>
            </a:r>
            <a:r>
              <a:rPr dirty="0" err="1"/>
              <a:t>Ляпис-лазурь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часто</a:t>
            </a:r>
            <a:r>
              <a:rPr dirty="0"/>
              <a:t> </a:t>
            </a:r>
            <a:r>
              <a:rPr dirty="0" err="1"/>
              <a:t>встречается</a:t>
            </a:r>
            <a:r>
              <a:rPr dirty="0"/>
              <a:t> в </a:t>
            </a:r>
            <a:r>
              <a:rPr dirty="0" err="1"/>
              <a:t>природе</a:t>
            </a:r>
            <a:r>
              <a:rPr dirty="0"/>
              <a:t>, а </a:t>
            </a:r>
            <a:r>
              <a:rPr dirty="0" err="1"/>
              <a:t>получение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нее</a:t>
            </a:r>
            <a:r>
              <a:rPr dirty="0"/>
              <a:t> </a:t>
            </a:r>
            <a:r>
              <a:rPr dirty="0" err="1"/>
              <a:t>пигмента</a:t>
            </a:r>
            <a:r>
              <a:rPr dirty="0"/>
              <a:t> </a:t>
            </a:r>
            <a:r>
              <a:rPr dirty="0" err="1"/>
              <a:t>связано</a:t>
            </a:r>
            <a:r>
              <a:rPr dirty="0"/>
              <a:t> с </a:t>
            </a:r>
            <a:r>
              <a:rPr dirty="0" err="1"/>
              <a:t>определенными</a:t>
            </a:r>
            <a:r>
              <a:rPr dirty="0"/>
              <a:t> </a:t>
            </a:r>
            <a:r>
              <a:rPr dirty="0" err="1"/>
              <a:t>трудностями</a:t>
            </a:r>
            <a:r>
              <a:rPr dirty="0"/>
              <a:t>,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делало</a:t>
            </a:r>
            <a:r>
              <a:rPr dirty="0"/>
              <a:t> </a:t>
            </a:r>
            <a:r>
              <a:rPr dirty="0" err="1"/>
              <a:t>пигмент</a:t>
            </a:r>
            <a:r>
              <a:rPr dirty="0"/>
              <a:t> </a:t>
            </a:r>
            <a:r>
              <a:rPr dirty="0" err="1"/>
              <a:t>чрезвычайно</a:t>
            </a:r>
            <a:r>
              <a:rPr dirty="0"/>
              <a:t> </a:t>
            </a:r>
            <a:r>
              <a:rPr dirty="0" err="1"/>
              <a:t>дорогим</a:t>
            </a:r>
            <a:r>
              <a:rPr dirty="0"/>
              <a:t> и </a:t>
            </a:r>
            <a:r>
              <a:rPr dirty="0" err="1"/>
              <a:t>малодоступным</a:t>
            </a:r>
            <a:r>
              <a:rPr dirty="0"/>
              <a:t>. </a:t>
            </a:r>
            <a:r>
              <a:rPr dirty="0" err="1"/>
              <a:t>Процесс</a:t>
            </a:r>
            <a:r>
              <a:rPr dirty="0"/>
              <a:t> </a:t>
            </a:r>
            <a:r>
              <a:rPr dirty="0" err="1"/>
              <a:t>искусственного</a:t>
            </a:r>
            <a:r>
              <a:rPr dirty="0"/>
              <a:t> </a:t>
            </a:r>
            <a:r>
              <a:rPr dirty="0" err="1"/>
              <a:t>получения</a:t>
            </a:r>
            <a:r>
              <a:rPr dirty="0"/>
              <a:t> </a:t>
            </a:r>
            <a:r>
              <a:rPr dirty="0" err="1"/>
              <a:t>ультрамарина</a:t>
            </a:r>
            <a:r>
              <a:rPr dirty="0"/>
              <a:t> </a:t>
            </a:r>
            <a:r>
              <a:rPr dirty="0" err="1"/>
              <a:t>был</a:t>
            </a:r>
            <a:r>
              <a:rPr dirty="0"/>
              <a:t> </a:t>
            </a:r>
            <a:r>
              <a:rPr dirty="0" err="1"/>
              <a:t>открыт</a:t>
            </a:r>
            <a:r>
              <a:rPr dirty="0"/>
              <a:t> в 1828 </a:t>
            </a:r>
            <a:r>
              <a:rPr dirty="0" err="1"/>
              <a:t>году</a:t>
            </a:r>
            <a:r>
              <a:rPr dirty="0"/>
              <a:t>.</a:t>
            </a:r>
          </a:p>
        </p:txBody>
      </p:sp>
      <p:pic>
        <p:nvPicPr>
          <p:cNvPr id="9" name="Рисунок 6" descr="Рисунок 6">
            <a:extLst>
              <a:ext uri="{FF2B5EF4-FFF2-40B4-BE49-F238E27FC236}">
                <a16:creationId xmlns:a16="http://schemas.microsoft.com/office/drawing/2014/main" id="{DD982CD8-A88C-4C74-93F4-E5BD4AC19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6447168" y="2446670"/>
            <a:ext cx="5143503" cy="2501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537" y="1709404"/>
            <a:ext cx="2788468" cy="2726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830" name="Рисунок 18" descr="Рисунок 18"/>
          <p:cNvPicPr>
            <a:picLocks noChangeAspect="1"/>
          </p:cNvPicPr>
          <p:nvPr/>
        </p:nvPicPr>
        <p:blipFill>
          <a:blip r:embed="rId3"/>
          <a:srcRect l="12419" t="14480" r="10705" b="14054"/>
          <a:stretch>
            <a:fillRect/>
          </a:stretch>
        </p:blipFill>
        <p:spPr>
          <a:xfrm>
            <a:off x="7064901" y="6283"/>
            <a:ext cx="2071218" cy="882720"/>
          </a:xfrm>
          <a:prstGeom prst="rect">
            <a:avLst/>
          </a:prstGeom>
          <a:ln w="12700">
            <a:miter lim="400000"/>
          </a:ln>
        </p:spPr>
      </p:pic>
      <p:sp>
        <p:nvSpPr>
          <p:cNvPr id="832" name="Прямоугольник 6"/>
          <p:cNvSpPr txBox="1"/>
          <p:nvPr/>
        </p:nvSpPr>
        <p:spPr>
          <a:xfrm>
            <a:off x="377142" y="471680"/>
            <a:ext cx="4602248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l">
              <a:defRPr sz="2400">
                <a:solidFill>
                  <a:srgbClr val="1F497D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Ультрамариновые пигменты</a:t>
            </a:r>
          </a:p>
        </p:txBody>
      </p:sp>
      <p:pic>
        <p:nvPicPr>
          <p:cNvPr id="833" name="Рисунок 9" descr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182" y="1054398"/>
            <a:ext cx="6973618" cy="93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4" name="Рисунок 11" descr="Рисунок 11"/>
          <p:cNvPicPr>
            <a:picLocks noChangeAspect="1"/>
          </p:cNvPicPr>
          <p:nvPr/>
        </p:nvPicPr>
        <p:blipFill>
          <a:blip r:embed="rId5"/>
          <a:srcRect l="6730" r="6481"/>
          <a:stretch>
            <a:fillRect/>
          </a:stretch>
        </p:blipFill>
        <p:spPr>
          <a:xfrm>
            <a:off x="4866898" y="315124"/>
            <a:ext cx="1902288" cy="576548"/>
          </a:xfrm>
          <a:prstGeom prst="rect">
            <a:avLst/>
          </a:prstGeom>
          <a:ln w="12700">
            <a:miter lim="400000"/>
          </a:ln>
        </p:spPr>
      </p:pic>
      <p:sp>
        <p:nvSpPr>
          <p:cNvPr id="835" name="Производственный процесс…"/>
          <p:cNvSpPr txBox="1"/>
          <p:nvPr/>
        </p:nvSpPr>
        <p:spPr>
          <a:xfrm>
            <a:off x="68365" y="1270773"/>
            <a:ext cx="6123338" cy="313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1" algn="l">
              <a:spcBef>
                <a:spcPts val="400"/>
              </a:spcBef>
              <a:defRPr sz="15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Производственный процесс</a:t>
            </a:r>
          </a:p>
          <a:p>
            <a:pPr lvl="1" algn="l">
              <a:spcBef>
                <a:spcPts val="400"/>
              </a:spcBef>
              <a:defRPr sz="12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Главные компоненты, используемые для изготовления ультрамарина, - это глина (каолин), карбонат натрия и сера. Основные компоненты перемешивают и смешивают с другими второстепенными добавками, нагревают до температуры 800</a:t>
            </a:r>
            <a:r>
              <a:rPr baseline="30333"/>
              <a:t>о</a:t>
            </a:r>
            <a:r>
              <a:t>С в специально сконструированной печи для обжига и сушки. После охлаждения до 400</a:t>
            </a:r>
            <a:r>
              <a:rPr baseline="30333"/>
              <a:t>о</a:t>
            </a:r>
            <a:r>
              <a:t>С, благодаря реакции окисления, получается продукт характерного синего цвета. Полученный «сырой» синий пигмент очищают с помощью серии процессов разделения и фильтрации. Очищенный пигмент классифицируют по размеру частиц на ряд фракций, на основе которых впоследствии и создается ассортимент продукции.</a:t>
            </a:r>
          </a:p>
          <a:p>
            <a:pPr lvl="1" algn="l">
              <a:spcBef>
                <a:spcPts val="400"/>
              </a:spcBef>
              <a:defRPr sz="12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Ультрамарин фиолетовый получают из синего пигмента химической реакцией с хлоридом аммония при 200</a:t>
            </a:r>
            <a:r>
              <a:rPr baseline="30333"/>
              <a:t>о</a:t>
            </a:r>
            <a:r>
              <a:t>С. Во время этого процесса происходит дальнейшее окисление одновременно с заменой в кристаллической решетке некоторых ионов натрия водородными ионами.</a:t>
            </a:r>
          </a:p>
          <a:p>
            <a:pPr lvl="1" algn="l">
              <a:spcBef>
                <a:spcPts val="400"/>
              </a:spcBef>
              <a:defRPr sz="12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Ультрамарин розовый получают в результате обработки фиолетового пигмента в растворе соляной кислоты при 180</a:t>
            </a:r>
            <a:r>
              <a:rPr baseline="30333"/>
              <a:t>о</a:t>
            </a:r>
            <a:r>
              <a:t>С</a:t>
            </a:r>
          </a:p>
        </p:txBody>
      </p:sp>
      <p:pic>
        <p:nvPicPr>
          <p:cNvPr id="9" name="Рисунок 6" descr="Рисунок 6">
            <a:extLst>
              <a:ext uri="{FF2B5EF4-FFF2-40B4-BE49-F238E27FC236}">
                <a16:creationId xmlns:a16="http://schemas.microsoft.com/office/drawing/2014/main" id="{2A23A258-E230-4A7E-9383-3283B6660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6447168" y="2446670"/>
            <a:ext cx="5143503" cy="2501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568" y="1828800"/>
            <a:ext cx="2788468" cy="2726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838" name="Рисунок 18" descr="Рисунок 18"/>
          <p:cNvPicPr>
            <a:picLocks noChangeAspect="1"/>
          </p:cNvPicPr>
          <p:nvPr/>
        </p:nvPicPr>
        <p:blipFill>
          <a:blip r:embed="rId3"/>
          <a:srcRect l="12419" t="14480" r="10705" b="14054"/>
          <a:stretch>
            <a:fillRect/>
          </a:stretch>
        </p:blipFill>
        <p:spPr>
          <a:xfrm>
            <a:off x="7064901" y="6283"/>
            <a:ext cx="2071218" cy="882720"/>
          </a:xfrm>
          <a:prstGeom prst="rect">
            <a:avLst/>
          </a:prstGeom>
          <a:ln w="12700">
            <a:miter lim="400000"/>
          </a:ln>
        </p:spPr>
      </p:pic>
      <p:sp>
        <p:nvSpPr>
          <p:cNvPr id="840" name="Прямоугольник 6"/>
          <p:cNvSpPr txBox="1"/>
          <p:nvPr/>
        </p:nvSpPr>
        <p:spPr>
          <a:xfrm>
            <a:off x="377142" y="471680"/>
            <a:ext cx="4602248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l">
              <a:defRPr sz="2400">
                <a:solidFill>
                  <a:srgbClr val="1F497D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Ультрамариновые пигменты</a:t>
            </a:r>
          </a:p>
        </p:txBody>
      </p:sp>
      <p:pic>
        <p:nvPicPr>
          <p:cNvPr id="841" name="Рисунок 9" descr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182" y="1054398"/>
            <a:ext cx="6973618" cy="93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2" name="Рисунок 11" descr="Рисунок 11"/>
          <p:cNvPicPr>
            <a:picLocks noChangeAspect="1"/>
          </p:cNvPicPr>
          <p:nvPr/>
        </p:nvPicPr>
        <p:blipFill>
          <a:blip r:embed="rId5"/>
          <a:srcRect l="6730" r="6481"/>
          <a:stretch>
            <a:fillRect/>
          </a:stretch>
        </p:blipFill>
        <p:spPr>
          <a:xfrm>
            <a:off x="4866898" y="315124"/>
            <a:ext cx="1902288" cy="576548"/>
          </a:xfrm>
          <a:prstGeom prst="rect">
            <a:avLst/>
          </a:prstGeom>
          <a:ln w="12700">
            <a:miter lim="400000"/>
          </a:ln>
        </p:spPr>
      </p:pic>
      <p:sp>
        <p:nvSpPr>
          <p:cNvPr id="843" name="Производственный процесс…"/>
          <p:cNvSpPr txBox="1"/>
          <p:nvPr/>
        </p:nvSpPr>
        <p:spPr>
          <a:xfrm>
            <a:off x="378597" y="1378723"/>
            <a:ext cx="6123339" cy="284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400"/>
              </a:spcBef>
              <a:defRPr sz="16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Производственный процесс</a:t>
            </a:r>
          </a:p>
          <a:p>
            <a:pPr algn="l">
              <a:spcBef>
                <a:spcPts val="400"/>
              </a:spcBef>
              <a:defRPr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Свойства</a:t>
            </a:r>
          </a:p>
          <a:p>
            <a:pPr algn="l">
              <a:spcBef>
                <a:spcPts val="400"/>
              </a:spcBef>
              <a:defRPr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Размер частиц имеет прямое влияние на ряд цветовых свойств ультрамаринов. Пигменты с более мелким размером частиц обладают:</a:t>
            </a:r>
          </a:p>
          <a:p>
            <a:pPr marL="214312" indent="-214312" algn="l">
              <a:spcBef>
                <a:spcPts val="400"/>
              </a:spcBef>
              <a:buSzPct val="100000"/>
              <a:buFont typeface="Arial"/>
              <a:buChar char="•"/>
              <a:defRPr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более высокой интенсивностью окраски;</a:t>
            </a:r>
          </a:p>
          <a:p>
            <a:pPr marL="214312" indent="-214312" algn="l">
              <a:spcBef>
                <a:spcPts val="400"/>
              </a:spcBef>
              <a:buSzPct val="100000"/>
              <a:buFont typeface="Arial"/>
              <a:buChar char="•"/>
              <a:defRPr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более зеленым оттенком;</a:t>
            </a:r>
          </a:p>
          <a:p>
            <a:pPr marL="214312" indent="-214312" algn="l">
              <a:spcBef>
                <a:spcPts val="400"/>
              </a:spcBef>
              <a:buSzPct val="100000"/>
              <a:buFont typeface="Arial"/>
              <a:buChar char="•"/>
              <a:defRPr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более чистым тоном.</a:t>
            </a:r>
          </a:p>
          <a:p>
            <a:pPr algn="l">
              <a:spcBef>
                <a:spcPts val="400"/>
              </a:spcBef>
              <a:defRPr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Ультрамарин фиолетовый обладает более слабой красящей способностью, чем синий пигмент.</a:t>
            </a:r>
          </a:p>
          <a:p>
            <a:pPr algn="l">
              <a:spcBef>
                <a:spcPts val="400"/>
              </a:spcBef>
              <a:defRPr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Ультрамарин розовый – это красный пигмент с синим оттенком, имеющий сравнительно низкую интенсивность окраски.</a:t>
            </a:r>
          </a:p>
        </p:txBody>
      </p:sp>
      <p:pic>
        <p:nvPicPr>
          <p:cNvPr id="9" name="Рисунок 6" descr="Рисунок 6">
            <a:extLst>
              <a:ext uri="{FF2B5EF4-FFF2-40B4-BE49-F238E27FC236}">
                <a16:creationId xmlns:a16="http://schemas.microsoft.com/office/drawing/2014/main" id="{FC175709-47EE-475C-AFDF-1EB8CC15E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6447168" y="2446670"/>
            <a:ext cx="5143503" cy="2501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roup 1"/>
          <p:cNvGrpSpPr/>
          <p:nvPr/>
        </p:nvGrpSpPr>
        <p:grpSpPr>
          <a:xfrm>
            <a:off x="435850" y="2736747"/>
            <a:ext cx="436883" cy="436881"/>
            <a:chOff x="0" y="0"/>
            <a:chExt cx="436881" cy="436879"/>
          </a:xfrm>
        </p:grpSpPr>
        <p:sp>
          <p:nvSpPr>
            <p:cNvPr id="328" name="Freeform 76"/>
            <p:cNvSpPr/>
            <p:nvPr/>
          </p:nvSpPr>
          <p:spPr>
            <a:xfrm>
              <a:off x="-1" y="-1"/>
              <a:ext cx="436883" cy="436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50" y="10450"/>
                  </a:moveTo>
                  <a:cubicBezTo>
                    <a:pt x="20099" y="10450"/>
                    <a:pt x="20099" y="10450"/>
                    <a:pt x="20099" y="10450"/>
                  </a:cubicBezTo>
                  <a:cubicBezTo>
                    <a:pt x="19909" y="5597"/>
                    <a:pt x="16003" y="1676"/>
                    <a:pt x="11150" y="1501"/>
                  </a:cubicBezTo>
                  <a:cubicBezTo>
                    <a:pt x="11150" y="350"/>
                    <a:pt x="11150" y="350"/>
                    <a:pt x="11150" y="350"/>
                  </a:cubicBezTo>
                  <a:cubicBezTo>
                    <a:pt x="11150" y="160"/>
                    <a:pt x="10989" y="0"/>
                    <a:pt x="10800" y="0"/>
                  </a:cubicBezTo>
                  <a:cubicBezTo>
                    <a:pt x="10611" y="0"/>
                    <a:pt x="10450" y="160"/>
                    <a:pt x="10450" y="350"/>
                  </a:cubicBezTo>
                  <a:cubicBezTo>
                    <a:pt x="10450" y="1501"/>
                    <a:pt x="10450" y="1501"/>
                    <a:pt x="10450" y="1501"/>
                  </a:cubicBezTo>
                  <a:cubicBezTo>
                    <a:pt x="5597" y="1676"/>
                    <a:pt x="1676" y="5597"/>
                    <a:pt x="1501" y="10450"/>
                  </a:cubicBezTo>
                  <a:cubicBezTo>
                    <a:pt x="350" y="10450"/>
                    <a:pt x="350" y="10450"/>
                    <a:pt x="350" y="10450"/>
                  </a:cubicBezTo>
                  <a:cubicBezTo>
                    <a:pt x="160" y="10450"/>
                    <a:pt x="0" y="10611"/>
                    <a:pt x="0" y="10800"/>
                  </a:cubicBezTo>
                  <a:cubicBezTo>
                    <a:pt x="0" y="10989"/>
                    <a:pt x="160" y="11150"/>
                    <a:pt x="350" y="11150"/>
                  </a:cubicBezTo>
                  <a:cubicBezTo>
                    <a:pt x="1501" y="11150"/>
                    <a:pt x="1501" y="11150"/>
                    <a:pt x="1501" y="11150"/>
                  </a:cubicBezTo>
                  <a:cubicBezTo>
                    <a:pt x="1676" y="16003"/>
                    <a:pt x="5597" y="19909"/>
                    <a:pt x="10450" y="20099"/>
                  </a:cubicBezTo>
                  <a:cubicBezTo>
                    <a:pt x="10450" y="21250"/>
                    <a:pt x="10450" y="21250"/>
                    <a:pt x="10450" y="21250"/>
                  </a:cubicBezTo>
                  <a:cubicBezTo>
                    <a:pt x="10450" y="21440"/>
                    <a:pt x="10611" y="21600"/>
                    <a:pt x="10800" y="21600"/>
                  </a:cubicBezTo>
                  <a:cubicBezTo>
                    <a:pt x="10989" y="21600"/>
                    <a:pt x="11150" y="21440"/>
                    <a:pt x="11150" y="21250"/>
                  </a:cubicBezTo>
                  <a:cubicBezTo>
                    <a:pt x="11150" y="20099"/>
                    <a:pt x="11150" y="20099"/>
                    <a:pt x="11150" y="20099"/>
                  </a:cubicBezTo>
                  <a:cubicBezTo>
                    <a:pt x="16003" y="19909"/>
                    <a:pt x="19909" y="16003"/>
                    <a:pt x="20099" y="11150"/>
                  </a:cubicBezTo>
                  <a:cubicBezTo>
                    <a:pt x="21250" y="11150"/>
                    <a:pt x="21250" y="11150"/>
                    <a:pt x="21250" y="11150"/>
                  </a:cubicBezTo>
                  <a:cubicBezTo>
                    <a:pt x="21440" y="11150"/>
                    <a:pt x="21600" y="10989"/>
                    <a:pt x="21600" y="10800"/>
                  </a:cubicBezTo>
                  <a:cubicBezTo>
                    <a:pt x="21600" y="10611"/>
                    <a:pt x="21440" y="10450"/>
                    <a:pt x="21250" y="10450"/>
                  </a:cubicBezTo>
                  <a:close/>
                  <a:moveTo>
                    <a:pt x="19399" y="10450"/>
                  </a:moveTo>
                  <a:cubicBezTo>
                    <a:pt x="17854" y="10450"/>
                    <a:pt x="17854" y="10450"/>
                    <a:pt x="17854" y="10450"/>
                  </a:cubicBezTo>
                  <a:cubicBezTo>
                    <a:pt x="17679" y="6836"/>
                    <a:pt x="14764" y="3921"/>
                    <a:pt x="11150" y="3746"/>
                  </a:cubicBezTo>
                  <a:cubicBezTo>
                    <a:pt x="11150" y="2201"/>
                    <a:pt x="11150" y="2201"/>
                    <a:pt x="11150" y="2201"/>
                  </a:cubicBezTo>
                  <a:cubicBezTo>
                    <a:pt x="15610" y="2376"/>
                    <a:pt x="19210" y="5976"/>
                    <a:pt x="19399" y="10450"/>
                  </a:cubicBezTo>
                  <a:close/>
                  <a:moveTo>
                    <a:pt x="16018" y="11150"/>
                  </a:moveTo>
                  <a:cubicBezTo>
                    <a:pt x="17155" y="11150"/>
                    <a:pt x="17155" y="11150"/>
                    <a:pt x="17155" y="11150"/>
                  </a:cubicBezTo>
                  <a:cubicBezTo>
                    <a:pt x="16980" y="14385"/>
                    <a:pt x="14385" y="16980"/>
                    <a:pt x="11150" y="17155"/>
                  </a:cubicBezTo>
                  <a:cubicBezTo>
                    <a:pt x="11150" y="16018"/>
                    <a:pt x="11150" y="16018"/>
                    <a:pt x="11150" y="16018"/>
                  </a:cubicBezTo>
                  <a:cubicBezTo>
                    <a:pt x="11150" y="15828"/>
                    <a:pt x="10989" y="15668"/>
                    <a:pt x="10800" y="15668"/>
                  </a:cubicBezTo>
                  <a:cubicBezTo>
                    <a:pt x="10611" y="15668"/>
                    <a:pt x="10450" y="15828"/>
                    <a:pt x="10450" y="16018"/>
                  </a:cubicBezTo>
                  <a:cubicBezTo>
                    <a:pt x="10450" y="17155"/>
                    <a:pt x="10450" y="17155"/>
                    <a:pt x="10450" y="17155"/>
                  </a:cubicBezTo>
                  <a:cubicBezTo>
                    <a:pt x="7215" y="16980"/>
                    <a:pt x="4620" y="14385"/>
                    <a:pt x="4445" y="11150"/>
                  </a:cubicBezTo>
                  <a:cubicBezTo>
                    <a:pt x="5568" y="11150"/>
                    <a:pt x="5568" y="11150"/>
                    <a:pt x="5568" y="11150"/>
                  </a:cubicBezTo>
                  <a:cubicBezTo>
                    <a:pt x="5772" y="11150"/>
                    <a:pt x="5917" y="10989"/>
                    <a:pt x="5917" y="10800"/>
                  </a:cubicBezTo>
                  <a:cubicBezTo>
                    <a:pt x="5917" y="10611"/>
                    <a:pt x="5772" y="10450"/>
                    <a:pt x="5568" y="10450"/>
                  </a:cubicBezTo>
                  <a:cubicBezTo>
                    <a:pt x="4445" y="10450"/>
                    <a:pt x="4445" y="10450"/>
                    <a:pt x="4445" y="10450"/>
                  </a:cubicBezTo>
                  <a:cubicBezTo>
                    <a:pt x="4620" y="7215"/>
                    <a:pt x="7215" y="4620"/>
                    <a:pt x="10450" y="4445"/>
                  </a:cubicBezTo>
                  <a:cubicBezTo>
                    <a:pt x="10450" y="5568"/>
                    <a:pt x="10450" y="5568"/>
                    <a:pt x="10450" y="5568"/>
                  </a:cubicBezTo>
                  <a:cubicBezTo>
                    <a:pt x="10450" y="5772"/>
                    <a:pt x="10611" y="5917"/>
                    <a:pt x="10800" y="5917"/>
                  </a:cubicBezTo>
                  <a:cubicBezTo>
                    <a:pt x="10989" y="5917"/>
                    <a:pt x="11150" y="5772"/>
                    <a:pt x="11150" y="5568"/>
                  </a:cubicBezTo>
                  <a:cubicBezTo>
                    <a:pt x="11150" y="4445"/>
                    <a:pt x="11150" y="4445"/>
                    <a:pt x="11150" y="4445"/>
                  </a:cubicBezTo>
                  <a:cubicBezTo>
                    <a:pt x="14385" y="4620"/>
                    <a:pt x="16980" y="7215"/>
                    <a:pt x="17155" y="10450"/>
                  </a:cubicBezTo>
                  <a:cubicBezTo>
                    <a:pt x="16018" y="10450"/>
                    <a:pt x="16018" y="10450"/>
                    <a:pt x="16018" y="10450"/>
                  </a:cubicBezTo>
                  <a:cubicBezTo>
                    <a:pt x="15828" y="10450"/>
                    <a:pt x="15668" y="10611"/>
                    <a:pt x="15668" y="10800"/>
                  </a:cubicBezTo>
                  <a:cubicBezTo>
                    <a:pt x="15668" y="10989"/>
                    <a:pt x="15828" y="11150"/>
                    <a:pt x="16018" y="11150"/>
                  </a:cubicBezTo>
                  <a:close/>
                  <a:moveTo>
                    <a:pt x="10450" y="2201"/>
                  </a:moveTo>
                  <a:cubicBezTo>
                    <a:pt x="10450" y="3746"/>
                    <a:pt x="10450" y="3746"/>
                    <a:pt x="10450" y="3746"/>
                  </a:cubicBezTo>
                  <a:cubicBezTo>
                    <a:pt x="6836" y="3921"/>
                    <a:pt x="3921" y="6836"/>
                    <a:pt x="3746" y="10450"/>
                  </a:cubicBezTo>
                  <a:cubicBezTo>
                    <a:pt x="2201" y="10450"/>
                    <a:pt x="2201" y="10450"/>
                    <a:pt x="2201" y="10450"/>
                  </a:cubicBezTo>
                  <a:cubicBezTo>
                    <a:pt x="2376" y="5976"/>
                    <a:pt x="5976" y="2376"/>
                    <a:pt x="10450" y="2201"/>
                  </a:cubicBezTo>
                  <a:close/>
                  <a:moveTo>
                    <a:pt x="2201" y="11150"/>
                  </a:moveTo>
                  <a:cubicBezTo>
                    <a:pt x="3746" y="11150"/>
                    <a:pt x="3746" y="11150"/>
                    <a:pt x="3746" y="11150"/>
                  </a:cubicBezTo>
                  <a:cubicBezTo>
                    <a:pt x="3921" y="14764"/>
                    <a:pt x="6836" y="17679"/>
                    <a:pt x="10450" y="17854"/>
                  </a:cubicBezTo>
                  <a:cubicBezTo>
                    <a:pt x="10450" y="19399"/>
                    <a:pt x="10450" y="19399"/>
                    <a:pt x="10450" y="19399"/>
                  </a:cubicBezTo>
                  <a:cubicBezTo>
                    <a:pt x="5976" y="19210"/>
                    <a:pt x="2376" y="15610"/>
                    <a:pt x="2201" y="11150"/>
                  </a:cubicBezTo>
                  <a:close/>
                  <a:moveTo>
                    <a:pt x="11150" y="19399"/>
                  </a:moveTo>
                  <a:cubicBezTo>
                    <a:pt x="11150" y="17854"/>
                    <a:pt x="11150" y="17854"/>
                    <a:pt x="11150" y="17854"/>
                  </a:cubicBezTo>
                  <a:cubicBezTo>
                    <a:pt x="14764" y="17679"/>
                    <a:pt x="17679" y="14764"/>
                    <a:pt x="17854" y="11150"/>
                  </a:cubicBezTo>
                  <a:cubicBezTo>
                    <a:pt x="19399" y="11150"/>
                    <a:pt x="19399" y="11150"/>
                    <a:pt x="19399" y="11150"/>
                  </a:cubicBezTo>
                  <a:cubicBezTo>
                    <a:pt x="19210" y="15610"/>
                    <a:pt x="15610" y="19210"/>
                    <a:pt x="11150" y="19399"/>
                  </a:cubicBezTo>
                  <a:close/>
                  <a:moveTo>
                    <a:pt x="11150" y="19399"/>
                  </a:moveTo>
                  <a:cubicBezTo>
                    <a:pt x="11150" y="19399"/>
                    <a:pt x="11150" y="19399"/>
                    <a:pt x="11150" y="19399"/>
                  </a:cubicBezTo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29" name="Freeform 77"/>
            <p:cNvSpPr/>
            <p:nvPr/>
          </p:nvSpPr>
          <p:spPr>
            <a:xfrm>
              <a:off x="188715" y="188714"/>
              <a:ext cx="59452" cy="59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12" y="0"/>
                    <a:pt x="0" y="4812"/>
                    <a:pt x="0" y="10800"/>
                  </a:cubicBezTo>
                  <a:cubicBezTo>
                    <a:pt x="0" y="16681"/>
                    <a:pt x="4812" y="21600"/>
                    <a:pt x="10800" y="21600"/>
                  </a:cubicBezTo>
                  <a:cubicBezTo>
                    <a:pt x="16681" y="21600"/>
                    <a:pt x="21600" y="16681"/>
                    <a:pt x="21600" y="10800"/>
                  </a:cubicBezTo>
                  <a:cubicBezTo>
                    <a:pt x="21600" y="4812"/>
                    <a:pt x="16681" y="0"/>
                    <a:pt x="10800" y="0"/>
                  </a:cubicBezTo>
                  <a:close/>
                  <a:moveTo>
                    <a:pt x="10800" y="16467"/>
                  </a:moveTo>
                  <a:cubicBezTo>
                    <a:pt x="7699" y="16467"/>
                    <a:pt x="5133" y="13901"/>
                    <a:pt x="5133" y="10800"/>
                  </a:cubicBezTo>
                  <a:cubicBezTo>
                    <a:pt x="5133" y="7699"/>
                    <a:pt x="7699" y="5133"/>
                    <a:pt x="10800" y="5133"/>
                  </a:cubicBezTo>
                  <a:cubicBezTo>
                    <a:pt x="13901" y="5133"/>
                    <a:pt x="16467" y="7699"/>
                    <a:pt x="16467" y="10800"/>
                  </a:cubicBezTo>
                  <a:cubicBezTo>
                    <a:pt x="16467" y="13901"/>
                    <a:pt x="13901" y="16467"/>
                    <a:pt x="10800" y="16467"/>
                  </a:cubicBezTo>
                  <a:close/>
                  <a:moveTo>
                    <a:pt x="10800" y="16467"/>
                  </a:moveTo>
                  <a:cubicBezTo>
                    <a:pt x="10800" y="16467"/>
                    <a:pt x="10800" y="16467"/>
                    <a:pt x="10800" y="16467"/>
                  </a:cubicBezTo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</p:grpSp>
      <p:grpSp>
        <p:nvGrpSpPr>
          <p:cNvPr id="382" name="Group 4"/>
          <p:cNvGrpSpPr/>
          <p:nvPr/>
        </p:nvGrpSpPr>
        <p:grpSpPr>
          <a:xfrm>
            <a:off x="4381620" y="1506724"/>
            <a:ext cx="3981254" cy="2602770"/>
            <a:chOff x="0" y="0"/>
            <a:chExt cx="3981253" cy="2602769"/>
          </a:xfrm>
        </p:grpSpPr>
        <p:sp>
          <p:nvSpPr>
            <p:cNvPr id="331" name="Freeform 5"/>
            <p:cNvSpPr/>
            <p:nvPr/>
          </p:nvSpPr>
          <p:spPr>
            <a:xfrm>
              <a:off x="299907" y="-1"/>
              <a:ext cx="496182" cy="36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343"/>
                  </a:moveTo>
                  <a:cubicBezTo>
                    <a:pt x="21600" y="5343"/>
                    <a:pt x="19583" y="18303"/>
                    <a:pt x="19163" y="18985"/>
                  </a:cubicBezTo>
                  <a:cubicBezTo>
                    <a:pt x="18826" y="19781"/>
                    <a:pt x="19247" y="19554"/>
                    <a:pt x="19247" y="20349"/>
                  </a:cubicBezTo>
                  <a:cubicBezTo>
                    <a:pt x="19247" y="21032"/>
                    <a:pt x="19079" y="21600"/>
                    <a:pt x="19079" y="21600"/>
                  </a:cubicBezTo>
                  <a:cubicBezTo>
                    <a:pt x="13532" y="19667"/>
                    <a:pt x="13532" y="19667"/>
                    <a:pt x="13532" y="19667"/>
                  </a:cubicBezTo>
                  <a:cubicBezTo>
                    <a:pt x="12607" y="19554"/>
                    <a:pt x="12607" y="19554"/>
                    <a:pt x="12607" y="19554"/>
                  </a:cubicBezTo>
                  <a:cubicBezTo>
                    <a:pt x="12271" y="19667"/>
                    <a:pt x="12271" y="19667"/>
                    <a:pt x="12271" y="19667"/>
                  </a:cubicBezTo>
                  <a:cubicBezTo>
                    <a:pt x="11851" y="19554"/>
                    <a:pt x="11851" y="19554"/>
                    <a:pt x="11851" y="19554"/>
                  </a:cubicBezTo>
                  <a:cubicBezTo>
                    <a:pt x="11514" y="19667"/>
                    <a:pt x="11514" y="19667"/>
                    <a:pt x="11514" y="19667"/>
                  </a:cubicBezTo>
                  <a:cubicBezTo>
                    <a:pt x="9077" y="19781"/>
                    <a:pt x="9077" y="19781"/>
                    <a:pt x="9077" y="19781"/>
                  </a:cubicBezTo>
                  <a:cubicBezTo>
                    <a:pt x="8825" y="19554"/>
                    <a:pt x="8825" y="19554"/>
                    <a:pt x="8825" y="19554"/>
                  </a:cubicBezTo>
                  <a:cubicBezTo>
                    <a:pt x="8573" y="19667"/>
                    <a:pt x="8573" y="19667"/>
                    <a:pt x="8573" y="19667"/>
                  </a:cubicBezTo>
                  <a:cubicBezTo>
                    <a:pt x="8321" y="19781"/>
                    <a:pt x="8321" y="19781"/>
                    <a:pt x="8321" y="19781"/>
                  </a:cubicBezTo>
                  <a:cubicBezTo>
                    <a:pt x="8153" y="19781"/>
                    <a:pt x="8153" y="19781"/>
                    <a:pt x="8153" y="19781"/>
                  </a:cubicBezTo>
                  <a:cubicBezTo>
                    <a:pt x="7900" y="19667"/>
                    <a:pt x="7900" y="19667"/>
                    <a:pt x="7900" y="19667"/>
                  </a:cubicBezTo>
                  <a:cubicBezTo>
                    <a:pt x="7900" y="19554"/>
                    <a:pt x="7900" y="19554"/>
                    <a:pt x="7900" y="19554"/>
                  </a:cubicBezTo>
                  <a:cubicBezTo>
                    <a:pt x="7480" y="19554"/>
                    <a:pt x="7480" y="19554"/>
                    <a:pt x="7480" y="19554"/>
                  </a:cubicBezTo>
                  <a:cubicBezTo>
                    <a:pt x="7228" y="19440"/>
                    <a:pt x="7228" y="19440"/>
                    <a:pt x="7228" y="19440"/>
                  </a:cubicBezTo>
                  <a:cubicBezTo>
                    <a:pt x="7144" y="19213"/>
                    <a:pt x="7144" y="19213"/>
                    <a:pt x="7144" y="19213"/>
                  </a:cubicBezTo>
                  <a:cubicBezTo>
                    <a:pt x="7144" y="19099"/>
                    <a:pt x="7144" y="19099"/>
                    <a:pt x="7144" y="19099"/>
                  </a:cubicBezTo>
                  <a:cubicBezTo>
                    <a:pt x="6808" y="18985"/>
                    <a:pt x="6808" y="18985"/>
                    <a:pt x="6808" y="18985"/>
                  </a:cubicBezTo>
                  <a:cubicBezTo>
                    <a:pt x="6135" y="18758"/>
                    <a:pt x="6135" y="18758"/>
                    <a:pt x="6135" y="18758"/>
                  </a:cubicBezTo>
                  <a:cubicBezTo>
                    <a:pt x="5715" y="18531"/>
                    <a:pt x="5715" y="18531"/>
                    <a:pt x="5715" y="18531"/>
                  </a:cubicBezTo>
                  <a:cubicBezTo>
                    <a:pt x="5547" y="18417"/>
                    <a:pt x="5547" y="18417"/>
                    <a:pt x="5547" y="18417"/>
                  </a:cubicBezTo>
                  <a:cubicBezTo>
                    <a:pt x="5043" y="18531"/>
                    <a:pt x="5043" y="18531"/>
                    <a:pt x="5043" y="18531"/>
                  </a:cubicBezTo>
                  <a:cubicBezTo>
                    <a:pt x="4286" y="18758"/>
                    <a:pt x="4286" y="18758"/>
                    <a:pt x="4286" y="18758"/>
                  </a:cubicBezTo>
                  <a:cubicBezTo>
                    <a:pt x="3362" y="18417"/>
                    <a:pt x="3362" y="18417"/>
                    <a:pt x="3362" y="18417"/>
                  </a:cubicBezTo>
                  <a:cubicBezTo>
                    <a:pt x="2774" y="17735"/>
                    <a:pt x="2774" y="17735"/>
                    <a:pt x="2774" y="17735"/>
                  </a:cubicBezTo>
                  <a:cubicBezTo>
                    <a:pt x="2774" y="17735"/>
                    <a:pt x="3026" y="16939"/>
                    <a:pt x="2942" y="15916"/>
                  </a:cubicBezTo>
                  <a:cubicBezTo>
                    <a:pt x="2858" y="14779"/>
                    <a:pt x="2437" y="14552"/>
                    <a:pt x="2437" y="14552"/>
                  </a:cubicBezTo>
                  <a:cubicBezTo>
                    <a:pt x="2017" y="14552"/>
                    <a:pt x="2017" y="14552"/>
                    <a:pt x="2017" y="14552"/>
                  </a:cubicBezTo>
                  <a:cubicBezTo>
                    <a:pt x="1681" y="14324"/>
                    <a:pt x="1681" y="14324"/>
                    <a:pt x="1681" y="14324"/>
                  </a:cubicBezTo>
                  <a:cubicBezTo>
                    <a:pt x="1681" y="14324"/>
                    <a:pt x="1681" y="13642"/>
                    <a:pt x="1261" y="13642"/>
                  </a:cubicBezTo>
                  <a:cubicBezTo>
                    <a:pt x="840" y="13642"/>
                    <a:pt x="840" y="13642"/>
                    <a:pt x="840" y="13642"/>
                  </a:cubicBezTo>
                  <a:cubicBezTo>
                    <a:pt x="336" y="13528"/>
                    <a:pt x="336" y="13528"/>
                    <a:pt x="336" y="13528"/>
                  </a:cubicBezTo>
                  <a:cubicBezTo>
                    <a:pt x="0" y="13187"/>
                    <a:pt x="0" y="13187"/>
                    <a:pt x="0" y="13187"/>
                  </a:cubicBezTo>
                  <a:cubicBezTo>
                    <a:pt x="84" y="12392"/>
                    <a:pt x="84" y="12392"/>
                    <a:pt x="84" y="12392"/>
                  </a:cubicBezTo>
                  <a:cubicBezTo>
                    <a:pt x="252" y="11709"/>
                    <a:pt x="252" y="11709"/>
                    <a:pt x="252" y="11709"/>
                  </a:cubicBezTo>
                  <a:cubicBezTo>
                    <a:pt x="336" y="11596"/>
                    <a:pt x="336" y="11596"/>
                    <a:pt x="336" y="11596"/>
                  </a:cubicBezTo>
                  <a:cubicBezTo>
                    <a:pt x="420" y="11937"/>
                    <a:pt x="420" y="11937"/>
                    <a:pt x="420" y="11937"/>
                  </a:cubicBezTo>
                  <a:cubicBezTo>
                    <a:pt x="504" y="12051"/>
                    <a:pt x="504" y="12051"/>
                    <a:pt x="504" y="12051"/>
                  </a:cubicBezTo>
                  <a:cubicBezTo>
                    <a:pt x="588" y="11937"/>
                    <a:pt x="588" y="11937"/>
                    <a:pt x="588" y="11937"/>
                  </a:cubicBezTo>
                  <a:cubicBezTo>
                    <a:pt x="588" y="11482"/>
                    <a:pt x="588" y="11482"/>
                    <a:pt x="588" y="11482"/>
                  </a:cubicBezTo>
                  <a:cubicBezTo>
                    <a:pt x="925" y="11255"/>
                    <a:pt x="925" y="11255"/>
                    <a:pt x="925" y="11255"/>
                  </a:cubicBezTo>
                  <a:cubicBezTo>
                    <a:pt x="925" y="11141"/>
                    <a:pt x="925" y="11141"/>
                    <a:pt x="925" y="11141"/>
                  </a:cubicBezTo>
                  <a:cubicBezTo>
                    <a:pt x="756" y="10914"/>
                    <a:pt x="756" y="10914"/>
                    <a:pt x="756" y="10914"/>
                  </a:cubicBezTo>
                  <a:cubicBezTo>
                    <a:pt x="672" y="10800"/>
                    <a:pt x="672" y="10800"/>
                    <a:pt x="672" y="10800"/>
                  </a:cubicBezTo>
                  <a:cubicBezTo>
                    <a:pt x="588" y="10004"/>
                    <a:pt x="588" y="10004"/>
                    <a:pt x="588" y="10004"/>
                  </a:cubicBezTo>
                  <a:cubicBezTo>
                    <a:pt x="1177" y="9891"/>
                    <a:pt x="1177" y="9891"/>
                    <a:pt x="1177" y="9891"/>
                  </a:cubicBezTo>
                  <a:cubicBezTo>
                    <a:pt x="1345" y="9663"/>
                    <a:pt x="1345" y="9663"/>
                    <a:pt x="1345" y="9663"/>
                  </a:cubicBezTo>
                  <a:cubicBezTo>
                    <a:pt x="840" y="9095"/>
                    <a:pt x="840" y="9095"/>
                    <a:pt x="840" y="9095"/>
                  </a:cubicBezTo>
                  <a:cubicBezTo>
                    <a:pt x="672" y="8867"/>
                    <a:pt x="672" y="8867"/>
                    <a:pt x="672" y="8867"/>
                  </a:cubicBezTo>
                  <a:cubicBezTo>
                    <a:pt x="504" y="7276"/>
                    <a:pt x="504" y="7276"/>
                    <a:pt x="504" y="7276"/>
                  </a:cubicBezTo>
                  <a:cubicBezTo>
                    <a:pt x="504" y="6821"/>
                    <a:pt x="504" y="6821"/>
                    <a:pt x="504" y="6821"/>
                  </a:cubicBezTo>
                  <a:cubicBezTo>
                    <a:pt x="672" y="6707"/>
                    <a:pt x="672" y="6707"/>
                    <a:pt x="672" y="6707"/>
                  </a:cubicBezTo>
                  <a:cubicBezTo>
                    <a:pt x="672" y="4661"/>
                    <a:pt x="672" y="4661"/>
                    <a:pt x="672" y="4661"/>
                  </a:cubicBezTo>
                  <a:cubicBezTo>
                    <a:pt x="252" y="4206"/>
                    <a:pt x="252" y="4206"/>
                    <a:pt x="252" y="4206"/>
                  </a:cubicBezTo>
                  <a:cubicBezTo>
                    <a:pt x="252" y="2615"/>
                    <a:pt x="252" y="2615"/>
                    <a:pt x="252" y="2615"/>
                  </a:cubicBezTo>
                  <a:cubicBezTo>
                    <a:pt x="672" y="1933"/>
                    <a:pt x="672" y="1933"/>
                    <a:pt x="672" y="1933"/>
                  </a:cubicBezTo>
                  <a:cubicBezTo>
                    <a:pt x="840" y="1137"/>
                    <a:pt x="840" y="1137"/>
                    <a:pt x="840" y="1137"/>
                  </a:cubicBezTo>
                  <a:cubicBezTo>
                    <a:pt x="1765" y="2387"/>
                    <a:pt x="1765" y="2387"/>
                    <a:pt x="1765" y="2387"/>
                  </a:cubicBezTo>
                  <a:cubicBezTo>
                    <a:pt x="2774" y="3411"/>
                    <a:pt x="2774" y="3411"/>
                    <a:pt x="2774" y="3411"/>
                  </a:cubicBezTo>
                  <a:cubicBezTo>
                    <a:pt x="3530" y="3865"/>
                    <a:pt x="3530" y="3865"/>
                    <a:pt x="3530" y="3865"/>
                  </a:cubicBezTo>
                  <a:cubicBezTo>
                    <a:pt x="4118" y="4093"/>
                    <a:pt x="4118" y="4093"/>
                    <a:pt x="4118" y="4093"/>
                  </a:cubicBezTo>
                  <a:cubicBezTo>
                    <a:pt x="4370" y="4093"/>
                    <a:pt x="4370" y="4093"/>
                    <a:pt x="4370" y="4093"/>
                  </a:cubicBezTo>
                  <a:cubicBezTo>
                    <a:pt x="4623" y="4093"/>
                    <a:pt x="4623" y="4093"/>
                    <a:pt x="4623" y="4093"/>
                  </a:cubicBezTo>
                  <a:cubicBezTo>
                    <a:pt x="4791" y="4888"/>
                    <a:pt x="4791" y="4888"/>
                    <a:pt x="4791" y="4888"/>
                  </a:cubicBezTo>
                  <a:cubicBezTo>
                    <a:pt x="5463" y="4775"/>
                    <a:pt x="5463" y="4775"/>
                    <a:pt x="5463" y="4775"/>
                  </a:cubicBezTo>
                  <a:cubicBezTo>
                    <a:pt x="5547" y="5912"/>
                    <a:pt x="5547" y="5912"/>
                    <a:pt x="5547" y="5912"/>
                  </a:cubicBezTo>
                  <a:cubicBezTo>
                    <a:pt x="5295" y="6366"/>
                    <a:pt x="5295" y="6366"/>
                    <a:pt x="5295" y="6366"/>
                  </a:cubicBezTo>
                  <a:cubicBezTo>
                    <a:pt x="4539" y="6935"/>
                    <a:pt x="4539" y="6935"/>
                    <a:pt x="4539" y="6935"/>
                  </a:cubicBezTo>
                  <a:cubicBezTo>
                    <a:pt x="4034" y="7844"/>
                    <a:pt x="4034" y="7844"/>
                    <a:pt x="4034" y="7844"/>
                  </a:cubicBezTo>
                  <a:cubicBezTo>
                    <a:pt x="3866" y="8299"/>
                    <a:pt x="3866" y="8299"/>
                    <a:pt x="3866" y="8299"/>
                  </a:cubicBezTo>
                  <a:cubicBezTo>
                    <a:pt x="4034" y="8413"/>
                    <a:pt x="4034" y="8413"/>
                    <a:pt x="4034" y="8413"/>
                  </a:cubicBezTo>
                  <a:cubicBezTo>
                    <a:pt x="4370" y="7958"/>
                    <a:pt x="4370" y="7958"/>
                    <a:pt x="4370" y="7958"/>
                  </a:cubicBezTo>
                  <a:cubicBezTo>
                    <a:pt x="4623" y="7503"/>
                    <a:pt x="4623" y="7503"/>
                    <a:pt x="4623" y="7503"/>
                  </a:cubicBezTo>
                  <a:cubicBezTo>
                    <a:pt x="5379" y="6821"/>
                    <a:pt x="5379" y="6821"/>
                    <a:pt x="5379" y="6821"/>
                  </a:cubicBezTo>
                  <a:cubicBezTo>
                    <a:pt x="5883" y="6480"/>
                    <a:pt x="5883" y="6480"/>
                    <a:pt x="5883" y="6480"/>
                  </a:cubicBezTo>
                  <a:cubicBezTo>
                    <a:pt x="5799" y="6935"/>
                    <a:pt x="5799" y="6935"/>
                    <a:pt x="5799" y="6935"/>
                  </a:cubicBezTo>
                  <a:cubicBezTo>
                    <a:pt x="5547" y="7276"/>
                    <a:pt x="5547" y="7276"/>
                    <a:pt x="5547" y="7276"/>
                  </a:cubicBezTo>
                  <a:cubicBezTo>
                    <a:pt x="5211" y="8413"/>
                    <a:pt x="5211" y="8413"/>
                    <a:pt x="5211" y="8413"/>
                  </a:cubicBezTo>
                  <a:cubicBezTo>
                    <a:pt x="4370" y="9095"/>
                    <a:pt x="4370" y="9095"/>
                    <a:pt x="4370" y="9095"/>
                  </a:cubicBezTo>
                  <a:cubicBezTo>
                    <a:pt x="3866" y="9777"/>
                    <a:pt x="3866" y="9777"/>
                    <a:pt x="3866" y="9777"/>
                  </a:cubicBezTo>
                  <a:cubicBezTo>
                    <a:pt x="3866" y="10345"/>
                    <a:pt x="3866" y="10345"/>
                    <a:pt x="3866" y="10345"/>
                  </a:cubicBezTo>
                  <a:cubicBezTo>
                    <a:pt x="4202" y="10459"/>
                    <a:pt x="4202" y="10459"/>
                    <a:pt x="4202" y="10459"/>
                  </a:cubicBezTo>
                  <a:cubicBezTo>
                    <a:pt x="4623" y="9891"/>
                    <a:pt x="4623" y="9891"/>
                    <a:pt x="4623" y="9891"/>
                  </a:cubicBezTo>
                  <a:cubicBezTo>
                    <a:pt x="5043" y="9436"/>
                    <a:pt x="5043" y="9436"/>
                    <a:pt x="5043" y="9436"/>
                  </a:cubicBezTo>
                  <a:cubicBezTo>
                    <a:pt x="5463" y="9322"/>
                    <a:pt x="5463" y="9322"/>
                    <a:pt x="5463" y="9322"/>
                  </a:cubicBezTo>
                  <a:cubicBezTo>
                    <a:pt x="5799" y="8867"/>
                    <a:pt x="5799" y="8867"/>
                    <a:pt x="5799" y="8867"/>
                  </a:cubicBezTo>
                  <a:cubicBezTo>
                    <a:pt x="5967" y="7731"/>
                    <a:pt x="5967" y="7731"/>
                    <a:pt x="5967" y="7731"/>
                  </a:cubicBezTo>
                  <a:cubicBezTo>
                    <a:pt x="6304" y="6821"/>
                    <a:pt x="6304" y="6821"/>
                    <a:pt x="6304" y="6821"/>
                  </a:cubicBezTo>
                  <a:cubicBezTo>
                    <a:pt x="6724" y="6139"/>
                    <a:pt x="6724" y="6139"/>
                    <a:pt x="6724" y="6139"/>
                  </a:cubicBezTo>
                  <a:cubicBezTo>
                    <a:pt x="6808" y="5684"/>
                    <a:pt x="6808" y="5684"/>
                    <a:pt x="6808" y="5684"/>
                  </a:cubicBezTo>
                  <a:cubicBezTo>
                    <a:pt x="6556" y="4775"/>
                    <a:pt x="6556" y="4775"/>
                    <a:pt x="6556" y="4775"/>
                  </a:cubicBezTo>
                  <a:cubicBezTo>
                    <a:pt x="6556" y="3865"/>
                    <a:pt x="6556" y="3865"/>
                    <a:pt x="6556" y="3865"/>
                  </a:cubicBezTo>
                  <a:cubicBezTo>
                    <a:pt x="6304" y="3979"/>
                    <a:pt x="6304" y="3979"/>
                    <a:pt x="6304" y="3979"/>
                  </a:cubicBezTo>
                  <a:cubicBezTo>
                    <a:pt x="6135" y="4320"/>
                    <a:pt x="6135" y="4320"/>
                    <a:pt x="6135" y="4320"/>
                  </a:cubicBezTo>
                  <a:cubicBezTo>
                    <a:pt x="6219" y="5229"/>
                    <a:pt x="6219" y="5229"/>
                    <a:pt x="6219" y="5229"/>
                  </a:cubicBezTo>
                  <a:cubicBezTo>
                    <a:pt x="6388" y="5912"/>
                    <a:pt x="6388" y="5912"/>
                    <a:pt x="6388" y="5912"/>
                  </a:cubicBezTo>
                  <a:cubicBezTo>
                    <a:pt x="6388" y="6139"/>
                    <a:pt x="6388" y="6139"/>
                    <a:pt x="6388" y="6139"/>
                  </a:cubicBezTo>
                  <a:cubicBezTo>
                    <a:pt x="6219" y="6025"/>
                    <a:pt x="6219" y="6025"/>
                    <a:pt x="6219" y="6025"/>
                  </a:cubicBezTo>
                  <a:cubicBezTo>
                    <a:pt x="6051" y="5798"/>
                    <a:pt x="6051" y="5798"/>
                    <a:pt x="6051" y="5798"/>
                  </a:cubicBezTo>
                  <a:cubicBezTo>
                    <a:pt x="5883" y="5229"/>
                    <a:pt x="5883" y="5229"/>
                    <a:pt x="5883" y="5229"/>
                  </a:cubicBezTo>
                  <a:cubicBezTo>
                    <a:pt x="5715" y="4661"/>
                    <a:pt x="5715" y="4661"/>
                    <a:pt x="5715" y="4661"/>
                  </a:cubicBezTo>
                  <a:cubicBezTo>
                    <a:pt x="5715" y="4206"/>
                    <a:pt x="5715" y="4206"/>
                    <a:pt x="5715" y="4206"/>
                  </a:cubicBezTo>
                  <a:cubicBezTo>
                    <a:pt x="6135" y="3638"/>
                    <a:pt x="6135" y="3638"/>
                    <a:pt x="6135" y="3638"/>
                  </a:cubicBezTo>
                  <a:cubicBezTo>
                    <a:pt x="6304" y="3183"/>
                    <a:pt x="6304" y="3183"/>
                    <a:pt x="6304" y="3183"/>
                  </a:cubicBezTo>
                  <a:cubicBezTo>
                    <a:pt x="6219" y="2728"/>
                    <a:pt x="6219" y="2728"/>
                    <a:pt x="6219" y="2728"/>
                  </a:cubicBezTo>
                  <a:cubicBezTo>
                    <a:pt x="6640" y="3297"/>
                    <a:pt x="6640" y="3297"/>
                    <a:pt x="6640" y="3297"/>
                  </a:cubicBezTo>
                  <a:cubicBezTo>
                    <a:pt x="6724" y="3411"/>
                    <a:pt x="6724" y="3411"/>
                    <a:pt x="6724" y="3411"/>
                  </a:cubicBezTo>
                  <a:cubicBezTo>
                    <a:pt x="6808" y="2728"/>
                    <a:pt x="6808" y="2728"/>
                    <a:pt x="6808" y="2728"/>
                  </a:cubicBezTo>
                  <a:cubicBezTo>
                    <a:pt x="6640" y="1705"/>
                    <a:pt x="6640" y="1705"/>
                    <a:pt x="6640" y="1705"/>
                  </a:cubicBezTo>
                  <a:cubicBezTo>
                    <a:pt x="6724" y="1364"/>
                    <a:pt x="6724" y="1364"/>
                    <a:pt x="6724" y="1364"/>
                  </a:cubicBezTo>
                  <a:cubicBezTo>
                    <a:pt x="6472" y="1251"/>
                    <a:pt x="6472" y="1251"/>
                    <a:pt x="6472" y="1251"/>
                  </a:cubicBezTo>
                  <a:cubicBezTo>
                    <a:pt x="6388" y="0"/>
                    <a:pt x="6388" y="0"/>
                    <a:pt x="6388" y="0"/>
                  </a:cubicBezTo>
                  <a:cubicBezTo>
                    <a:pt x="6388" y="0"/>
                    <a:pt x="11178" y="1819"/>
                    <a:pt x="12187" y="2160"/>
                  </a:cubicBezTo>
                  <a:cubicBezTo>
                    <a:pt x="13111" y="2501"/>
                    <a:pt x="19331" y="4775"/>
                    <a:pt x="19751" y="4888"/>
                  </a:cubicBezTo>
                  <a:cubicBezTo>
                    <a:pt x="20171" y="5116"/>
                    <a:pt x="20675" y="5116"/>
                    <a:pt x="20675" y="5116"/>
                  </a:cubicBezTo>
                  <a:lnTo>
                    <a:pt x="21600" y="5343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32" name="Freeform 6"/>
            <p:cNvSpPr/>
            <p:nvPr/>
          </p:nvSpPr>
          <p:spPr>
            <a:xfrm>
              <a:off x="1040749" y="1296809"/>
              <a:ext cx="521335" cy="535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21" y="0"/>
                  </a:moveTo>
                  <a:lnTo>
                    <a:pt x="21600" y="2123"/>
                  </a:lnTo>
                  <a:lnTo>
                    <a:pt x="21505" y="4062"/>
                  </a:lnTo>
                  <a:lnTo>
                    <a:pt x="21221" y="4062"/>
                  </a:lnTo>
                  <a:lnTo>
                    <a:pt x="19895" y="20862"/>
                  </a:lnTo>
                  <a:lnTo>
                    <a:pt x="8621" y="19846"/>
                  </a:lnTo>
                  <a:lnTo>
                    <a:pt x="8526" y="20677"/>
                  </a:lnTo>
                  <a:lnTo>
                    <a:pt x="3032" y="20123"/>
                  </a:lnTo>
                  <a:lnTo>
                    <a:pt x="2747" y="21600"/>
                  </a:lnTo>
                  <a:lnTo>
                    <a:pt x="0" y="21231"/>
                  </a:lnTo>
                  <a:lnTo>
                    <a:pt x="3221" y="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33" name="Freeform 7"/>
            <p:cNvSpPr/>
            <p:nvPr/>
          </p:nvSpPr>
          <p:spPr>
            <a:xfrm>
              <a:off x="1235103" y="1397444"/>
              <a:ext cx="1033523" cy="1020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13" y="12253"/>
                  </a:moveTo>
                  <a:lnTo>
                    <a:pt x="21409" y="11865"/>
                  </a:lnTo>
                  <a:lnTo>
                    <a:pt x="21600" y="11623"/>
                  </a:lnTo>
                  <a:lnTo>
                    <a:pt x="21504" y="11333"/>
                  </a:lnTo>
                  <a:lnTo>
                    <a:pt x="21409" y="10945"/>
                  </a:lnTo>
                  <a:lnTo>
                    <a:pt x="21361" y="10800"/>
                  </a:lnTo>
                  <a:lnTo>
                    <a:pt x="21361" y="10509"/>
                  </a:lnTo>
                  <a:lnTo>
                    <a:pt x="21313" y="10413"/>
                  </a:lnTo>
                  <a:lnTo>
                    <a:pt x="21122" y="9977"/>
                  </a:lnTo>
                  <a:lnTo>
                    <a:pt x="21122" y="9880"/>
                  </a:lnTo>
                  <a:lnTo>
                    <a:pt x="20788" y="9589"/>
                  </a:lnTo>
                  <a:lnTo>
                    <a:pt x="20788" y="6344"/>
                  </a:lnTo>
                  <a:lnTo>
                    <a:pt x="20310" y="6296"/>
                  </a:lnTo>
                  <a:lnTo>
                    <a:pt x="20214" y="6393"/>
                  </a:lnTo>
                  <a:lnTo>
                    <a:pt x="20071" y="6344"/>
                  </a:lnTo>
                  <a:lnTo>
                    <a:pt x="19927" y="6199"/>
                  </a:lnTo>
                  <a:lnTo>
                    <a:pt x="19736" y="6102"/>
                  </a:lnTo>
                  <a:lnTo>
                    <a:pt x="19497" y="6102"/>
                  </a:lnTo>
                  <a:lnTo>
                    <a:pt x="19211" y="5909"/>
                  </a:lnTo>
                  <a:lnTo>
                    <a:pt x="19019" y="5666"/>
                  </a:lnTo>
                  <a:lnTo>
                    <a:pt x="18781" y="5618"/>
                  </a:lnTo>
                  <a:lnTo>
                    <a:pt x="18398" y="5715"/>
                  </a:lnTo>
                  <a:lnTo>
                    <a:pt x="18303" y="5666"/>
                  </a:lnTo>
                  <a:lnTo>
                    <a:pt x="18064" y="5618"/>
                  </a:lnTo>
                  <a:lnTo>
                    <a:pt x="17873" y="5763"/>
                  </a:lnTo>
                  <a:lnTo>
                    <a:pt x="17777" y="5812"/>
                  </a:lnTo>
                  <a:lnTo>
                    <a:pt x="17634" y="5715"/>
                  </a:lnTo>
                  <a:lnTo>
                    <a:pt x="17442" y="5715"/>
                  </a:lnTo>
                  <a:lnTo>
                    <a:pt x="17347" y="5860"/>
                  </a:lnTo>
                  <a:lnTo>
                    <a:pt x="17108" y="6005"/>
                  </a:lnTo>
                  <a:lnTo>
                    <a:pt x="16917" y="6054"/>
                  </a:lnTo>
                  <a:lnTo>
                    <a:pt x="16821" y="5909"/>
                  </a:lnTo>
                  <a:lnTo>
                    <a:pt x="16678" y="5763"/>
                  </a:lnTo>
                  <a:lnTo>
                    <a:pt x="16296" y="5812"/>
                  </a:lnTo>
                  <a:lnTo>
                    <a:pt x="16057" y="5666"/>
                  </a:lnTo>
                  <a:lnTo>
                    <a:pt x="15865" y="5715"/>
                  </a:lnTo>
                  <a:lnTo>
                    <a:pt x="15770" y="5909"/>
                  </a:lnTo>
                  <a:lnTo>
                    <a:pt x="15674" y="5957"/>
                  </a:lnTo>
                  <a:lnTo>
                    <a:pt x="15627" y="5715"/>
                  </a:lnTo>
                  <a:lnTo>
                    <a:pt x="15531" y="5618"/>
                  </a:lnTo>
                  <a:lnTo>
                    <a:pt x="15244" y="5812"/>
                  </a:lnTo>
                  <a:lnTo>
                    <a:pt x="15196" y="5618"/>
                  </a:lnTo>
                  <a:lnTo>
                    <a:pt x="14910" y="5424"/>
                  </a:lnTo>
                  <a:lnTo>
                    <a:pt x="14814" y="5424"/>
                  </a:lnTo>
                  <a:lnTo>
                    <a:pt x="14719" y="5570"/>
                  </a:lnTo>
                  <a:lnTo>
                    <a:pt x="14575" y="5666"/>
                  </a:lnTo>
                  <a:lnTo>
                    <a:pt x="14432" y="5618"/>
                  </a:lnTo>
                  <a:lnTo>
                    <a:pt x="14384" y="5376"/>
                  </a:lnTo>
                  <a:lnTo>
                    <a:pt x="14241" y="5376"/>
                  </a:lnTo>
                  <a:lnTo>
                    <a:pt x="14097" y="5085"/>
                  </a:lnTo>
                  <a:lnTo>
                    <a:pt x="13715" y="5085"/>
                  </a:lnTo>
                  <a:lnTo>
                    <a:pt x="13572" y="5182"/>
                  </a:lnTo>
                  <a:lnTo>
                    <a:pt x="13428" y="5037"/>
                  </a:lnTo>
                  <a:lnTo>
                    <a:pt x="13381" y="5037"/>
                  </a:lnTo>
                  <a:lnTo>
                    <a:pt x="13142" y="5085"/>
                  </a:lnTo>
                  <a:lnTo>
                    <a:pt x="12855" y="4891"/>
                  </a:lnTo>
                  <a:lnTo>
                    <a:pt x="12473" y="4891"/>
                  </a:lnTo>
                  <a:lnTo>
                    <a:pt x="12377" y="4552"/>
                  </a:lnTo>
                  <a:lnTo>
                    <a:pt x="12186" y="4456"/>
                  </a:lnTo>
                  <a:lnTo>
                    <a:pt x="12090" y="4504"/>
                  </a:lnTo>
                  <a:lnTo>
                    <a:pt x="11947" y="4456"/>
                  </a:lnTo>
                  <a:lnTo>
                    <a:pt x="11804" y="4504"/>
                  </a:lnTo>
                  <a:lnTo>
                    <a:pt x="11660" y="4504"/>
                  </a:lnTo>
                  <a:lnTo>
                    <a:pt x="11565" y="4359"/>
                  </a:lnTo>
                  <a:lnTo>
                    <a:pt x="11230" y="4020"/>
                  </a:lnTo>
                  <a:lnTo>
                    <a:pt x="11421" y="291"/>
                  </a:lnTo>
                  <a:lnTo>
                    <a:pt x="6642" y="0"/>
                  </a:lnTo>
                  <a:lnTo>
                    <a:pt x="5973" y="8814"/>
                  </a:lnTo>
                  <a:lnTo>
                    <a:pt x="287" y="8282"/>
                  </a:lnTo>
                  <a:lnTo>
                    <a:pt x="239" y="8717"/>
                  </a:lnTo>
                  <a:lnTo>
                    <a:pt x="0" y="8717"/>
                  </a:lnTo>
                  <a:lnTo>
                    <a:pt x="96" y="8863"/>
                  </a:lnTo>
                  <a:lnTo>
                    <a:pt x="335" y="9008"/>
                  </a:lnTo>
                  <a:lnTo>
                    <a:pt x="478" y="9202"/>
                  </a:lnTo>
                  <a:lnTo>
                    <a:pt x="526" y="9347"/>
                  </a:lnTo>
                  <a:lnTo>
                    <a:pt x="621" y="9541"/>
                  </a:lnTo>
                  <a:lnTo>
                    <a:pt x="717" y="9589"/>
                  </a:lnTo>
                  <a:lnTo>
                    <a:pt x="1004" y="9783"/>
                  </a:lnTo>
                  <a:lnTo>
                    <a:pt x="1051" y="9928"/>
                  </a:lnTo>
                  <a:lnTo>
                    <a:pt x="1242" y="10170"/>
                  </a:lnTo>
                  <a:lnTo>
                    <a:pt x="1434" y="10316"/>
                  </a:lnTo>
                  <a:lnTo>
                    <a:pt x="1816" y="10848"/>
                  </a:lnTo>
                  <a:lnTo>
                    <a:pt x="1959" y="10848"/>
                  </a:lnTo>
                  <a:lnTo>
                    <a:pt x="2103" y="10994"/>
                  </a:lnTo>
                  <a:lnTo>
                    <a:pt x="2294" y="11139"/>
                  </a:lnTo>
                  <a:lnTo>
                    <a:pt x="2533" y="11333"/>
                  </a:lnTo>
                  <a:lnTo>
                    <a:pt x="2628" y="11526"/>
                  </a:lnTo>
                  <a:lnTo>
                    <a:pt x="2628" y="11865"/>
                  </a:lnTo>
                  <a:lnTo>
                    <a:pt x="2819" y="12156"/>
                  </a:lnTo>
                  <a:lnTo>
                    <a:pt x="2867" y="12350"/>
                  </a:lnTo>
                  <a:lnTo>
                    <a:pt x="2819" y="12543"/>
                  </a:lnTo>
                  <a:lnTo>
                    <a:pt x="2819" y="12786"/>
                  </a:lnTo>
                  <a:lnTo>
                    <a:pt x="2867" y="13076"/>
                  </a:lnTo>
                  <a:lnTo>
                    <a:pt x="3106" y="13318"/>
                  </a:lnTo>
                  <a:lnTo>
                    <a:pt x="3154" y="13464"/>
                  </a:lnTo>
                  <a:lnTo>
                    <a:pt x="3536" y="13851"/>
                  </a:lnTo>
                  <a:lnTo>
                    <a:pt x="3727" y="13996"/>
                  </a:lnTo>
                  <a:lnTo>
                    <a:pt x="3871" y="14142"/>
                  </a:lnTo>
                  <a:lnTo>
                    <a:pt x="4014" y="14190"/>
                  </a:lnTo>
                  <a:lnTo>
                    <a:pt x="4205" y="14335"/>
                  </a:lnTo>
                  <a:lnTo>
                    <a:pt x="4492" y="14481"/>
                  </a:lnTo>
                  <a:lnTo>
                    <a:pt x="4827" y="14723"/>
                  </a:lnTo>
                  <a:lnTo>
                    <a:pt x="4970" y="14771"/>
                  </a:lnTo>
                  <a:lnTo>
                    <a:pt x="5209" y="14868"/>
                  </a:lnTo>
                  <a:lnTo>
                    <a:pt x="5400" y="14868"/>
                  </a:lnTo>
                  <a:lnTo>
                    <a:pt x="5496" y="14674"/>
                  </a:lnTo>
                  <a:lnTo>
                    <a:pt x="5735" y="14432"/>
                  </a:lnTo>
                  <a:lnTo>
                    <a:pt x="5878" y="14384"/>
                  </a:lnTo>
                  <a:lnTo>
                    <a:pt x="5878" y="14142"/>
                  </a:lnTo>
                  <a:lnTo>
                    <a:pt x="5973" y="13948"/>
                  </a:lnTo>
                  <a:lnTo>
                    <a:pt x="6069" y="13706"/>
                  </a:lnTo>
                  <a:lnTo>
                    <a:pt x="6308" y="13415"/>
                  </a:lnTo>
                  <a:lnTo>
                    <a:pt x="6642" y="13367"/>
                  </a:lnTo>
                  <a:lnTo>
                    <a:pt x="6834" y="13318"/>
                  </a:lnTo>
                  <a:lnTo>
                    <a:pt x="7073" y="13318"/>
                  </a:lnTo>
                  <a:lnTo>
                    <a:pt x="7312" y="13415"/>
                  </a:lnTo>
                  <a:lnTo>
                    <a:pt x="7598" y="13464"/>
                  </a:lnTo>
                  <a:lnTo>
                    <a:pt x="7742" y="13464"/>
                  </a:lnTo>
                  <a:lnTo>
                    <a:pt x="8124" y="13512"/>
                  </a:lnTo>
                  <a:lnTo>
                    <a:pt x="8267" y="13609"/>
                  </a:lnTo>
                  <a:lnTo>
                    <a:pt x="8411" y="13900"/>
                  </a:lnTo>
                  <a:lnTo>
                    <a:pt x="8506" y="13900"/>
                  </a:lnTo>
                  <a:lnTo>
                    <a:pt x="8745" y="14142"/>
                  </a:lnTo>
                  <a:lnTo>
                    <a:pt x="8936" y="14239"/>
                  </a:lnTo>
                  <a:lnTo>
                    <a:pt x="9080" y="14529"/>
                  </a:lnTo>
                  <a:lnTo>
                    <a:pt x="9366" y="14917"/>
                  </a:lnTo>
                  <a:lnTo>
                    <a:pt x="9558" y="15498"/>
                  </a:lnTo>
                  <a:lnTo>
                    <a:pt x="9701" y="15691"/>
                  </a:lnTo>
                  <a:lnTo>
                    <a:pt x="9892" y="16079"/>
                  </a:lnTo>
                  <a:lnTo>
                    <a:pt x="9892" y="16224"/>
                  </a:lnTo>
                  <a:lnTo>
                    <a:pt x="10035" y="16612"/>
                  </a:lnTo>
                  <a:lnTo>
                    <a:pt x="10418" y="16951"/>
                  </a:lnTo>
                  <a:lnTo>
                    <a:pt x="10513" y="17338"/>
                  </a:lnTo>
                  <a:lnTo>
                    <a:pt x="10991" y="17919"/>
                  </a:lnTo>
                  <a:lnTo>
                    <a:pt x="11230" y="18016"/>
                  </a:lnTo>
                  <a:lnTo>
                    <a:pt x="11182" y="18452"/>
                  </a:lnTo>
                  <a:lnTo>
                    <a:pt x="11087" y="18549"/>
                  </a:lnTo>
                  <a:lnTo>
                    <a:pt x="11326" y="18791"/>
                  </a:lnTo>
                  <a:lnTo>
                    <a:pt x="11326" y="19082"/>
                  </a:lnTo>
                  <a:lnTo>
                    <a:pt x="11612" y="19614"/>
                  </a:lnTo>
                  <a:lnTo>
                    <a:pt x="11756" y="19905"/>
                  </a:lnTo>
                  <a:lnTo>
                    <a:pt x="11899" y="20147"/>
                  </a:lnTo>
                  <a:lnTo>
                    <a:pt x="11995" y="20389"/>
                  </a:lnTo>
                  <a:lnTo>
                    <a:pt x="12377" y="20438"/>
                  </a:lnTo>
                  <a:lnTo>
                    <a:pt x="12616" y="20680"/>
                  </a:lnTo>
                  <a:lnTo>
                    <a:pt x="13046" y="20680"/>
                  </a:lnTo>
                  <a:lnTo>
                    <a:pt x="13381" y="21019"/>
                  </a:lnTo>
                  <a:lnTo>
                    <a:pt x="13572" y="21019"/>
                  </a:lnTo>
                  <a:lnTo>
                    <a:pt x="13667" y="21164"/>
                  </a:lnTo>
                  <a:lnTo>
                    <a:pt x="13906" y="21213"/>
                  </a:lnTo>
                  <a:lnTo>
                    <a:pt x="13954" y="21116"/>
                  </a:lnTo>
                  <a:lnTo>
                    <a:pt x="14432" y="21213"/>
                  </a:lnTo>
                  <a:lnTo>
                    <a:pt x="14432" y="21261"/>
                  </a:lnTo>
                  <a:lnTo>
                    <a:pt x="14575" y="21406"/>
                  </a:lnTo>
                  <a:lnTo>
                    <a:pt x="14814" y="21600"/>
                  </a:lnTo>
                  <a:lnTo>
                    <a:pt x="14958" y="21503"/>
                  </a:lnTo>
                  <a:lnTo>
                    <a:pt x="15005" y="21406"/>
                  </a:lnTo>
                  <a:lnTo>
                    <a:pt x="15340" y="21358"/>
                  </a:lnTo>
                  <a:lnTo>
                    <a:pt x="15244" y="21116"/>
                  </a:lnTo>
                  <a:lnTo>
                    <a:pt x="15244" y="20970"/>
                  </a:lnTo>
                  <a:lnTo>
                    <a:pt x="15149" y="20583"/>
                  </a:lnTo>
                  <a:lnTo>
                    <a:pt x="15005" y="20486"/>
                  </a:lnTo>
                  <a:lnTo>
                    <a:pt x="14910" y="20196"/>
                  </a:lnTo>
                  <a:lnTo>
                    <a:pt x="14862" y="19905"/>
                  </a:lnTo>
                  <a:lnTo>
                    <a:pt x="14719" y="19566"/>
                  </a:lnTo>
                  <a:lnTo>
                    <a:pt x="14719" y="19275"/>
                  </a:lnTo>
                  <a:lnTo>
                    <a:pt x="15005" y="18404"/>
                  </a:lnTo>
                  <a:lnTo>
                    <a:pt x="15196" y="17919"/>
                  </a:lnTo>
                  <a:lnTo>
                    <a:pt x="15149" y="17822"/>
                  </a:lnTo>
                  <a:lnTo>
                    <a:pt x="15005" y="17726"/>
                  </a:lnTo>
                  <a:lnTo>
                    <a:pt x="14862" y="17580"/>
                  </a:lnTo>
                  <a:lnTo>
                    <a:pt x="14862" y="17483"/>
                  </a:lnTo>
                  <a:lnTo>
                    <a:pt x="14958" y="17532"/>
                  </a:lnTo>
                  <a:lnTo>
                    <a:pt x="15388" y="17483"/>
                  </a:lnTo>
                  <a:lnTo>
                    <a:pt x="15435" y="17483"/>
                  </a:lnTo>
                  <a:lnTo>
                    <a:pt x="15579" y="17193"/>
                  </a:lnTo>
                  <a:lnTo>
                    <a:pt x="15435" y="17193"/>
                  </a:lnTo>
                  <a:lnTo>
                    <a:pt x="15388" y="17096"/>
                  </a:lnTo>
                  <a:lnTo>
                    <a:pt x="15388" y="16999"/>
                  </a:lnTo>
                  <a:lnTo>
                    <a:pt x="15483" y="16951"/>
                  </a:lnTo>
                  <a:lnTo>
                    <a:pt x="15913" y="16951"/>
                  </a:lnTo>
                  <a:lnTo>
                    <a:pt x="16009" y="16999"/>
                  </a:lnTo>
                  <a:lnTo>
                    <a:pt x="16152" y="16951"/>
                  </a:lnTo>
                  <a:lnTo>
                    <a:pt x="16391" y="16757"/>
                  </a:lnTo>
                  <a:lnTo>
                    <a:pt x="16296" y="16757"/>
                  </a:lnTo>
                  <a:lnTo>
                    <a:pt x="16104" y="16902"/>
                  </a:lnTo>
                  <a:lnTo>
                    <a:pt x="16057" y="16709"/>
                  </a:lnTo>
                  <a:lnTo>
                    <a:pt x="16152" y="16418"/>
                  </a:lnTo>
                  <a:lnTo>
                    <a:pt x="16248" y="16515"/>
                  </a:lnTo>
                  <a:lnTo>
                    <a:pt x="16343" y="16563"/>
                  </a:lnTo>
                  <a:lnTo>
                    <a:pt x="16582" y="16563"/>
                  </a:lnTo>
                  <a:lnTo>
                    <a:pt x="16678" y="16466"/>
                  </a:lnTo>
                  <a:lnTo>
                    <a:pt x="16630" y="16273"/>
                  </a:lnTo>
                  <a:lnTo>
                    <a:pt x="16487" y="16079"/>
                  </a:lnTo>
                  <a:lnTo>
                    <a:pt x="16535" y="16030"/>
                  </a:lnTo>
                  <a:lnTo>
                    <a:pt x="16678" y="16030"/>
                  </a:lnTo>
                  <a:lnTo>
                    <a:pt x="16821" y="15934"/>
                  </a:lnTo>
                  <a:lnTo>
                    <a:pt x="16917" y="16030"/>
                  </a:lnTo>
                  <a:lnTo>
                    <a:pt x="17060" y="15934"/>
                  </a:lnTo>
                  <a:lnTo>
                    <a:pt x="17108" y="16030"/>
                  </a:lnTo>
                  <a:lnTo>
                    <a:pt x="17251" y="16127"/>
                  </a:lnTo>
                  <a:lnTo>
                    <a:pt x="17538" y="15934"/>
                  </a:lnTo>
                  <a:lnTo>
                    <a:pt x="17873" y="15837"/>
                  </a:lnTo>
                  <a:lnTo>
                    <a:pt x="18207" y="15788"/>
                  </a:lnTo>
                  <a:lnTo>
                    <a:pt x="18733" y="15498"/>
                  </a:lnTo>
                  <a:lnTo>
                    <a:pt x="18876" y="15207"/>
                  </a:lnTo>
                  <a:lnTo>
                    <a:pt x="18924" y="14965"/>
                  </a:lnTo>
                  <a:lnTo>
                    <a:pt x="19067" y="14868"/>
                  </a:lnTo>
                  <a:lnTo>
                    <a:pt x="19211" y="14820"/>
                  </a:lnTo>
                  <a:lnTo>
                    <a:pt x="19258" y="14771"/>
                  </a:lnTo>
                  <a:lnTo>
                    <a:pt x="19402" y="14674"/>
                  </a:lnTo>
                  <a:lnTo>
                    <a:pt x="19306" y="14384"/>
                  </a:lnTo>
                  <a:lnTo>
                    <a:pt x="19258" y="14335"/>
                  </a:lnTo>
                  <a:lnTo>
                    <a:pt x="19211" y="14239"/>
                  </a:lnTo>
                  <a:lnTo>
                    <a:pt x="19258" y="14093"/>
                  </a:lnTo>
                  <a:lnTo>
                    <a:pt x="19450" y="13948"/>
                  </a:lnTo>
                  <a:lnTo>
                    <a:pt x="19593" y="13851"/>
                  </a:lnTo>
                  <a:lnTo>
                    <a:pt x="19688" y="13851"/>
                  </a:lnTo>
                  <a:lnTo>
                    <a:pt x="19688" y="14481"/>
                  </a:lnTo>
                  <a:lnTo>
                    <a:pt x="19736" y="14529"/>
                  </a:lnTo>
                  <a:lnTo>
                    <a:pt x="20023" y="14287"/>
                  </a:lnTo>
                  <a:lnTo>
                    <a:pt x="20262" y="14239"/>
                  </a:lnTo>
                  <a:lnTo>
                    <a:pt x="20979" y="13948"/>
                  </a:lnTo>
                  <a:lnTo>
                    <a:pt x="21074" y="13900"/>
                  </a:lnTo>
                  <a:lnTo>
                    <a:pt x="21218" y="13657"/>
                  </a:lnTo>
                  <a:lnTo>
                    <a:pt x="21361" y="13173"/>
                  </a:lnTo>
                  <a:lnTo>
                    <a:pt x="21361" y="12979"/>
                  </a:lnTo>
                  <a:lnTo>
                    <a:pt x="21218" y="12640"/>
                  </a:lnTo>
                  <a:lnTo>
                    <a:pt x="21313" y="12398"/>
                  </a:lnTo>
                  <a:lnTo>
                    <a:pt x="21313" y="12253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34" name="Freeform 8"/>
            <p:cNvSpPr/>
            <p:nvPr/>
          </p:nvSpPr>
          <p:spPr>
            <a:xfrm>
              <a:off x="617735" y="1232768"/>
              <a:ext cx="500755" cy="59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88" y="0"/>
                  </a:moveTo>
                  <a:cubicBezTo>
                    <a:pt x="6088" y="0"/>
                    <a:pt x="5754" y="1350"/>
                    <a:pt x="5671" y="1776"/>
                  </a:cubicBezTo>
                  <a:cubicBezTo>
                    <a:pt x="5504" y="2061"/>
                    <a:pt x="5171" y="3055"/>
                    <a:pt x="5171" y="3055"/>
                  </a:cubicBezTo>
                  <a:cubicBezTo>
                    <a:pt x="4920" y="3197"/>
                    <a:pt x="4920" y="3197"/>
                    <a:pt x="4920" y="3197"/>
                  </a:cubicBezTo>
                  <a:cubicBezTo>
                    <a:pt x="4670" y="3055"/>
                    <a:pt x="4670" y="3055"/>
                    <a:pt x="4670" y="3055"/>
                  </a:cubicBezTo>
                  <a:cubicBezTo>
                    <a:pt x="4253" y="2771"/>
                    <a:pt x="4253" y="2771"/>
                    <a:pt x="4253" y="2771"/>
                  </a:cubicBezTo>
                  <a:cubicBezTo>
                    <a:pt x="3920" y="2913"/>
                    <a:pt x="3920" y="2913"/>
                    <a:pt x="3920" y="2913"/>
                  </a:cubicBezTo>
                  <a:cubicBezTo>
                    <a:pt x="3753" y="2629"/>
                    <a:pt x="3753" y="2629"/>
                    <a:pt x="3753" y="2629"/>
                  </a:cubicBezTo>
                  <a:cubicBezTo>
                    <a:pt x="3169" y="2771"/>
                    <a:pt x="3169" y="2771"/>
                    <a:pt x="3169" y="2771"/>
                  </a:cubicBezTo>
                  <a:cubicBezTo>
                    <a:pt x="2919" y="2984"/>
                    <a:pt x="2919" y="2984"/>
                    <a:pt x="2919" y="2984"/>
                  </a:cubicBezTo>
                  <a:cubicBezTo>
                    <a:pt x="2919" y="3766"/>
                    <a:pt x="2919" y="3766"/>
                    <a:pt x="2919" y="3766"/>
                  </a:cubicBezTo>
                  <a:cubicBezTo>
                    <a:pt x="2919" y="4761"/>
                    <a:pt x="2919" y="4761"/>
                    <a:pt x="2919" y="4761"/>
                  </a:cubicBezTo>
                  <a:cubicBezTo>
                    <a:pt x="2919" y="5684"/>
                    <a:pt x="2919" y="5684"/>
                    <a:pt x="2919" y="5684"/>
                  </a:cubicBezTo>
                  <a:cubicBezTo>
                    <a:pt x="2836" y="5968"/>
                    <a:pt x="2836" y="5968"/>
                    <a:pt x="2836" y="5968"/>
                  </a:cubicBezTo>
                  <a:cubicBezTo>
                    <a:pt x="2585" y="6324"/>
                    <a:pt x="2585" y="6324"/>
                    <a:pt x="2585" y="6324"/>
                  </a:cubicBezTo>
                  <a:cubicBezTo>
                    <a:pt x="2502" y="6679"/>
                    <a:pt x="2502" y="6679"/>
                    <a:pt x="2502" y="6679"/>
                  </a:cubicBezTo>
                  <a:cubicBezTo>
                    <a:pt x="2502" y="7176"/>
                    <a:pt x="2502" y="7176"/>
                    <a:pt x="2502" y="7176"/>
                  </a:cubicBezTo>
                  <a:cubicBezTo>
                    <a:pt x="2836" y="7816"/>
                    <a:pt x="2836" y="7816"/>
                    <a:pt x="2836" y="7816"/>
                  </a:cubicBezTo>
                  <a:cubicBezTo>
                    <a:pt x="2919" y="8455"/>
                    <a:pt x="2919" y="8455"/>
                    <a:pt x="2919" y="8455"/>
                  </a:cubicBezTo>
                  <a:cubicBezTo>
                    <a:pt x="3086" y="8668"/>
                    <a:pt x="3086" y="8668"/>
                    <a:pt x="3086" y="8668"/>
                  </a:cubicBezTo>
                  <a:cubicBezTo>
                    <a:pt x="3503" y="9095"/>
                    <a:pt x="3503" y="9095"/>
                    <a:pt x="3503" y="9095"/>
                  </a:cubicBezTo>
                  <a:cubicBezTo>
                    <a:pt x="3253" y="9237"/>
                    <a:pt x="3253" y="9237"/>
                    <a:pt x="3253" y="9237"/>
                  </a:cubicBezTo>
                  <a:cubicBezTo>
                    <a:pt x="2836" y="9521"/>
                    <a:pt x="2836" y="9521"/>
                    <a:pt x="2836" y="9521"/>
                  </a:cubicBezTo>
                  <a:cubicBezTo>
                    <a:pt x="2002" y="10018"/>
                    <a:pt x="2002" y="10018"/>
                    <a:pt x="2002" y="10018"/>
                  </a:cubicBezTo>
                  <a:cubicBezTo>
                    <a:pt x="1751" y="10942"/>
                    <a:pt x="1751" y="10942"/>
                    <a:pt x="1751" y="10942"/>
                  </a:cubicBezTo>
                  <a:cubicBezTo>
                    <a:pt x="1418" y="11511"/>
                    <a:pt x="1418" y="11511"/>
                    <a:pt x="1418" y="11511"/>
                  </a:cubicBezTo>
                  <a:cubicBezTo>
                    <a:pt x="1084" y="11795"/>
                    <a:pt x="1084" y="11795"/>
                    <a:pt x="1084" y="11795"/>
                  </a:cubicBezTo>
                  <a:cubicBezTo>
                    <a:pt x="917" y="11866"/>
                    <a:pt x="917" y="11866"/>
                    <a:pt x="917" y="11866"/>
                  </a:cubicBezTo>
                  <a:cubicBezTo>
                    <a:pt x="751" y="12150"/>
                    <a:pt x="751" y="12150"/>
                    <a:pt x="751" y="12150"/>
                  </a:cubicBezTo>
                  <a:cubicBezTo>
                    <a:pt x="834" y="12647"/>
                    <a:pt x="834" y="12647"/>
                    <a:pt x="834" y="12647"/>
                  </a:cubicBezTo>
                  <a:cubicBezTo>
                    <a:pt x="751" y="13003"/>
                    <a:pt x="751" y="13003"/>
                    <a:pt x="751" y="13003"/>
                  </a:cubicBezTo>
                  <a:cubicBezTo>
                    <a:pt x="1251" y="13358"/>
                    <a:pt x="1251" y="13358"/>
                    <a:pt x="1251" y="13358"/>
                  </a:cubicBezTo>
                  <a:cubicBezTo>
                    <a:pt x="1084" y="13642"/>
                    <a:pt x="1084" y="13642"/>
                    <a:pt x="1084" y="13642"/>
                  </a:cubicBezTo>
                  <a:cubicBezTo>
                    <a:pt x="417" y="13926"/>
                    <a:pt x="417" y="13926"/>
                    <a:pt x="417" y="13926"/>
                  </a:cubicBezTo>
                  <a:cubicBezTo>
                    <a:pt x="250" y="14211"/>
                    <a:pt x="250" y="14211"/>
                    <a:pt x="250" y="14211"/>
                  </a:cubicBezTo>
                  <a:cubicBezTo>
                    <a:pt x="0" y="14637"/>
                    <a:pt x="0" y="14637"/>
                    <a:pt x="0" y="14637"/>
                  </a:cubicBezTo>
                  <a:cubicBezTo>
                    <a:pt x="11592" y="20676"/>
                    <a:pt x="11592" y="20676"/>
                    <a:pt x="11592" y="20676"/>
                  </a:cubicBezTo>
                  <a:cubicBezTo>
                    <a:pt x="15178" y="21245"/>
                    <a:pt x="15178" y="21245"/>
                    <a:pt x="15178" y="21245"/>
                  </a:cubicBezTo>
                  <a:cubicBezTo>
                    <a:pt x="18181" y="21600"/>
                    <a:pt x="18181" y="21600"/>
                    <a:pt x="18181" y="21600"/>
                  </a:cubicBezTo>
                  <a:cubicBezTo>
                    <a:pt x="18264" y="21600"/>
                    <a:pt x="18264" y="21600"/>
                    <a:pt x="18264" y="21600"/>
                  </a:cubicBezTo>
                  <a:cubicBezTo>
                    <a:pt x="21600" y="2345"/>
                    <a:pt x="21600" y="2345"/>
                    <a:pt x="21600" y="2345"/>
                  </a:cubicBezTo>
                  <a:lnTo>
                    <a:pt x="6088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35" name="Freeform 9"/>
            <p:cNvSpPr/>
            <p:nvPr/>
          </p:nvSpPr>
          <p:spPr>
            <a:xfrm>
              <a:off x="110121" y="596943"/>
              <a:ext cx="587644" cy="1017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83" y="21406"/>
                  </a:moveTo>
                  <a:lnTo>
                    <a:pt x="19667" y="21260"/>
                  </a:lnTo>
                  <a:lnTo>
                    <a:pt x="19247" y="21018"/>
                  </a:lnTo>
                  <a:lnTo>
                    <a:pt x="19331" y="20823"/>
                  </a:lnTo>
                  <a:lnTo>
                    <a:pt x="19247" y="20532"/>
                  </a:lnTo>
                  <a:lnTo>
                    <a:pt x="19415" y="20387"/>
                  </a:lnTo>
                  <a:lnTo>
                    <a:pt x="19583" y="20338"/>
                  </a:lnTo>
                  <a:lnTo>
                    <a:pt x="19835" y="20192"/>
                  </a:lnTo>
                  <a:lnTo>
                    <a:pt x="20087" y="19853"/>
                  </a:lnTo>
                  <a:lnTo>
                    <a:pt x="20339" y="19319"/>
                  </a:lnTo>
                  <a:lnTo>
                    <a:pt x="21012" y="19027"/>
                  </a:lnTo>
                  <a:lnTo>
                    <a:pt x="21432" y="18833"/>
                  </a:lnTo>
                  <a:lnTo>
                    <a:pt x="21600" y="18785"/>
                  </a:lnTo>
                  <a:lnTo>
                    <a:pt x="21264" y="18542"/>
                  </a:lnTo>
                  <a:lnTo>
                    <a:pt x="21096" y="18396"/>
                  </a:lnTo>
                  <a:lnTo>
                    <a:pt x="21012" y="18057"/>
                  </a:lnTo>
                  <a:lnTo>
                    <a:pt x="20760" y="17668"/>
                  </a:lnTo>
                  <a:lnTo>
                    <a:pt x="20760" y="17377"/>
                  </a:lnTo>
                  <a:lnTo>
                    <a:pt x="20844" y="17183"/>
                  </a:lnTo>
                  <a:lnTo>
                    <a:pt x="20844" y="17134"/>
                  </a:lnTo>
                  <a:lnTo>
                    <a:pt x="9918" y="7669"/>
                  </a:lnTo>
                  <a:lnTo>
                    <a:pt x="9665" y="7572"/>
                  </a:lnTo>
                  <a:lnTo>
                    <a:pt x="9581" y="7524"/>
                  </a:lnTo>
                  <a:lnTo>
                    <a:pt x="9497" y="7427"/>
                  </a:lnTo>
                  <a:lnTo>
                    <a:pt x="9413" y="7281"/>
                  </a:lnTo>
                  <a:lnTo>
                    <a:pt x="9497" y="7135"/>
                  </a:lnTo>
                  <a:lnTo>
                    <a:pt x="9833" y="7087"/>
                  </a:lnTo>
                  <a:lnTo>
                    <a:pt x="10002" y="7038"/>
                  </a:lnTo>
                  <a:lnTo>
                    <a:pt x="12439" y="1699"/>
                  </a:lnTo>
                  <a:lnTo>
                    <a:pt x="2185" y="0"/>
                  </a:lnTo>
                  <a:lnTo>
                    <a:pt x="2101" y="194"/>
                  </a:lnTo>
                  <a:lnTo>
                    <a:pt x="1933" y="243"/>
                  </a:lnTo>
                  <a:lnTo>
                    <a:pt x="1933" y="1019"/>
                  </a:lnTo>
                  <a:lnTo>
                    <a:pt x="1849" y="1213"/>
                  </a:lnTo>
                  <a:lnTo>
                    <a:pt x="1597" y="1456"/>
                  </a:lnTo>
                  <a:lnTo>
                    <a:pt x="1429" y="1602"/>
                  </a:lnTo>
                  <a:lnTo>
                    <a:pt x="1429" y="1942"/>
                  </a:lnTo>
                  <a:lnTo>
                    <a:pt x="1093" y="2184"/>
                  </a:lnTo>
                  <a:lnTo>
                    <a:pt x="588" y="2427"/>
                  </a:lnTo>
                  <a:lnTo>
                    <a:pt x="168" y="2670"/>
                  </a:lnTo>
                  <a:lnTo>
                    <a:pt x="84" y="2767"/>
                  </a:lnTo>
                  <a:lnTo>
                    <a:pt x="0" y="3009"/>
                  </a:lnTo>
                  <a:lnTo>
                    <a:pt x="0" y="3204"/>
                  </a:lnTo>
                  <a:lnTo>
                    <a:pt x="84" y="3446"/>
                  </a:lnTo>
                  <a:lnTo>
                    <a:pt x="252" y="3640"/>
                  </a:lnTo>
                  <a:lnTo>
                    <a:pt x="588" y="3932"/>
                  </a:lnTo>
                  <a:lnTo>
                    <a:pt x="672" y="4126"/>
                  </a:lnTo>
                  <a:lnTo>
                    <a:pt x="756" y="4369"/>
                  </a:lnTo>
                  <a:lnTo>
                    <a:pt x="756" y="4757"/>
                  </a:lnTo>
                  <a:lnTo>
                    <a:pt x="504" y="5048"/>
                  </a:lnTo>
                  <a:lnTo>
                    <a:pt x="420" y="5339"/>
                  </a:lnTo>
                  <a:lnTo>
                    <a:pt x="420" y="5679"/>
                  </a:lnTo>
                  <a:lnTo>
                    <a:pt x="336" y="5825"/>
                  </a:lnTo>
                  <a:lnTo>
                    <a:pt x="168" y="5922"/>
                  </a:lnTo>
                  <a:lnTo>
                    <a:pt x="252" y="6116"/>
                  </a:lnTo>
                  <a:lnTo>
                    <a:pt x="588" y="6456"/>
                  </a:lnTo>
                  <a:lnTo>
                    <a:pt x="925" y="7038"/>
                  </a:lnTo>
                  <a:lnTo>
                    <a:pt x="1261" y="7427"/>
                  </a:lnTo>
                  <a:lnTo>
                    <a:pt x="1429" y="7572"/>
                  </a:lnTo>
                  <a:lnTo>
                    <a:pt x="1429" y="7815"/>
                  </a:lnTo>
                  <a:lnTo>
                    <a:pt x="1345" y="7960"/>
                  </a:lnTo>
                  <a:lnTo>
                    <a:pt x="1177" y="8058"/>
                  </a:lnTo>
                  <a:lnTo>
                    <a:pt x="1177" y="8203"/>
                  </a:lnTo>
                  <a:lnTo>
                    <a:pt x="1513" y="8203"/>
                  </a:lnTo>
                  <a:lnTo>
                    <a:pt x="1681" y="8349"/>
                  </a:lnTo>
                  <a:lnTo>
                    <a:pt x="1933" y="8543"/>
                  </a:lnTo>
                  <a:lnTo>
                    <a:pt x="2017" y="8640"/>
                  </a:lnTo>
                  <a:lnTo>
                    <a:pt x="2269" y="8689"/>
                  </a:lnTo>
                  <a:lnTo>
                    <a:pt x="2437" y="8494"/>
                  </a:lnTo>
                  <a:lnTo>
                    <a:pt x="2437" y="8252"/>
                  </a:lnTo>
                  <a:lnTo>
                    <a:pt x="2858" y="8203"/>
                  </a:lnTo>
                  <a:lnTo>
                    <a:pt x="3110" y="8349"/>
                  </a:lnTo>
                  <a:lnTo>
                    <a:pt x="3698" y="8349"/>
                  </a:lnTo>
                  <a:lnTo>
                    <a:pt x="4034" y="8543"/>
                  </a:lnTo>
                  <a:lnTo>
                    <a:pt x="4286" y="8591"/>
                  </a:lnTo>
                  <a:lnTo>
                    <a:pt x="4454" y="8640"/>
                  </a:lnTo>
                  <a:lnTo>
                    <a:pt x="4286" y="8737"/>
                  </a:lnTo>
                  <a:lnTo>
                    <a:pt x="3782" y="8591"/>
                  </a:lnTo>
                  <a:lnTo>
                    <a:pt x="3698" y="8591"/>
                  </a:lnTo>
                  <a:lnTo>
                    <a:pt x="3362" y="8543"/>
                  </a:lnTo>
                  <a:lnTo>
                    <a:pt x="3194" y="8494"/>
                  </a:lnTo>
                  <a:lnTo>
                    <a:pt x="2942" y="8446"/>
                  </a:lnTo>
                  <a:lnTo>
                    <a:pt x="2774" y="8494"/>
                  </a:lnTo>
                  <a:lnTo>
                    <a:pt x="2774" y="8931"/>
                  </a:lnTo>
                  <a:lnTo>
                    <a:pt x="2942" y="9077"/>
                  </a:lnTo>
                  <a:lnTo>
                    <a:pt x="2858" y="9417"/>
                  </a:lnTo>
                  <a:lnTo>
                    <a:pt x="2774" y="9417"/>
                  </a:lnTo>
                  <a:lnTo>
                    <a:pt x="2521" y="9320"/>
                  </a:lnTo>
                  <a:lnTo>
                    <a:pt x="2437" y="9222"/>
                  </a:lnTo>
                  <a:lnTo>
                    <a:pt x="2437" y="8980"/>
                  </a:lnTo>
                  <a:lnTo>
                    <a:pt x="2353" y="8931"/>
                  </a:lnTo>
                  <a:lnTo>
                    <a:pt x="2101" y="8883"/>
                  </a:lnTo>
                  <a:lnTo>
                    <a:pt x="2017" y="9077"/>
                  </a:lnTo>
                  <a:lnTo>
                    <a:pt x="1933" y="9174"/>
                  </a:lnTo>
                  <a:lnTo>
                    <a:pt x="1933" y="10145"/>
                  </a:lnTo>
                  <a:lnTo>
                    <a:pt x="2185" y="10387"/>
                  </a:lnTo>
                  <a:lnTo>
                    <a:pt x="2858" y="10679"/>
                  </a:lnTo>
                  <a:lnTo>
                    <a:pt x="2942" y="10921"/>
                  </a:lnTo>
                  <a:lnTo>
                    <a:pt x="2942" y="11116"/>
                  </a:lnTo>
                  <a:lnTo>
                    <a:pt x="2858" y="11310"/>
                  </a:lnTo>
                  <a:lnTo>
                    <a:pt x="2605" y="11358"/>
                  </a:lnTo>
                  <a:lnTo>
                    <a:pt x="2353" y="11358"/>
                  </a:lnTo>
                  <a:lnTo>
                    <a:pt x="2353" y="11844"/>
                  </a:lnTo>
                  <a:lnTo>
                    <a:pt x="2437" y="11989"/>
                  </a:lnTo>
                  <a:lnTo>
                    <a:pt x="2858" y="12378"/>
                  </a:lnTo>
                  <a:lnTo>
                    <a:pt x="2942" y="12669"/>
                  </a:lnTo>
                  <a:lnTo>
                    <a:pt x="3362" y="13009"/>
                  </a:lnTo>
                  <a:lnTo>
                    <a:pt x="3530" y="13348"/>
                  </a:lnTo>
                  <a:lnTo>
                    <a:pt x="3782" y="13591"/>
                  </a:lnTo>
                  <a:lnTo>
                    <a:pt x="4034" y="13931"/>
                  </a:lnTo>
                  <a:lnTo>
                    <a:pt x="4202" y="13979"/>
                  </a:lnTo>
                  <a:lnTo>
                    <a:pt x="4202" y="14465"/>
                  </a:lnTo>
                  <a:lnTo>
                    <a:pt x="4370" y="14562"/>
                  </a:lnTo>
                  <a:lnTo>
                    <a:pt x="4454" y="14707"/>
                  </a:lnTo>
                  <a:lnTo>
                    <a:pt x="4454" y="14902"/>
                  </a:lnTo>
                  <a:lnTo>
                    <a:pt x="4370" y="15338"/>
                  </a:lnTo>
                  <a:lnTo>
                    <a:pt x="4286" y="15630"/>
                  </a:lnTo>
                  <a:lnTo>
                    <a:pt x="4202" y="15872"/>
                  </a:lnTo>
                  <a:lnTo>
                    <a:pt x="4959" y="16115"/>
                  </a:lnTo>
                  <a:lnTo>
                    <a:pt x="5631" y="16261"/>
                  </a:lnTo>
                  <a:lnTo>
                    <a:pt x="6135" y="16455"/>
                  </a:lnTo>
                  <a:lnTo>
                    <a:pt x="6892" y="16600"/>
                  </a:lnTo>
                  <a:lnTo>
                    <a:pt x="7144" y="16746"/>
                  </a:lnTo>
                  <a:lnTo>
                    <a:pt x="7648" y="17231"/>
                  </a:lnTo>
                  <a:lnTo>
                    <a:pt x="8321" y="17571"/>
                  </a:lnTo>
                  <a:lnTo>
                    <a:pt x="9329" y="17717"/>
                  </a:lnTo>
                  <a:lnTo>
                    <a:pt x="9413" y="18154"/>
                  </a:lnTo>
                  <a:lnTo>
                    <a:pt x="9581" y="18348"/>
                  </a:lnTo>
                  <a:lnTo>
                    <a:pt x="10170" y="18445"/>
                  </a:lnTo>
                  <a:lnTo>
                    <a:pt x="10758" y="18833"/>
                  </a:lnTo>
                  <a:lnTo>
                    <a:pt x="11430" y="19416"/>
                  </a:lnTo>
                  <a:lnTo>
                    <a:pt x="11767" y="19658"/>
                  </a:lnTo>
                  <a:lnTo>
                    <a:pt x="12019" y="20095"/>
                  </a:lnTo>
                  <a:lnTo>
                    <a:pt x="11767" y="20484"/>
                  </a:lnTo>
                  <a:lnTo>
                    <a:pt x="11767" y="20726"/>
                  </a:lnTo>
                  <a:lnTo>
                    <a:pt x="12019" y="21066"/>
                  </a:lnTo>
                  <a:lnTo>
                    <a:pt x="12355" y="21115"/>
                  </a:lnTo>
                  <a:lnTo>
                    <a:pt x="18911" y="21600"/>
                  </a:lnTo>
                  <a:lnTo>
                    <a:pt x="18995" y="21551"/>
                  </a:lnTo>
                  <a:lnTo>
                    <a:pt x="19583" y="21406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36" name="Freeform 10"/>
            <p:cNvSpPr/>
            <p:nvPr/>
          </p:nvSpPr>
          <p:spPr>
            <a:xfrm>
              <a:off x="1552936" y="1349414"/>
              <a:ext cx="642522" cy="345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034"/>
                  </a:moveTo>
                  <a:cubicBezTo>
                    <a:pt x="0" y="3398"/>
                    <a:pt x="0" y="3398"/>
                    <a:pt x="0" y="3398"/>
                  </a:cubicBezTo>
                  <a:cubicBezTo>
                    <a:pt x="0" y="3034"/>
                    <a:pt x="0" y="3034"/>
                    <a:pt x="0" y="3034"/>
                  </a:cubicBezTo>
                  <a:cubicBezTo>
                    <a:pt x="7677" y="3883"/>
                    <a:pt x="7677" y="3883"/>
                    <a:pt x="7677" y="3883"/>
                  </a:cubicBezTo>
                  <a:cubicBezTo>
                    <a:pt x="7352" y="14926"/>
                    <a:pt x="7352" y="14926"/>
                    <a:pt x="7352" y="14926"/>
                  </a:cubicBezTo>
                  <a:cubicBezTo>
                    <a:pt x="7872" y="15897"/>
                    <a:pt x="7872" y="15897"/>
                    <a:pt x="7872" y="15897"/>
                  </a:cubicBezTo>
                  <a:cubicBezTo>
                    <a:pt x="8067" y="16261"/>
                    <a:pt x="8067" y="16261"/>
                    <a:pt x="8067" y="16261"/>
                  </a:cubicBezTo>
                  <a:cubicBezTo>
                    <a:pt x="8263" y="16261"/>
                    <a:pt x="8263" y="16261"/>
                    <a:pt x="8263" y="16261"/>
                  </a:cubicBezTo>
                  <a:cubicBezTo>
                    <a:pt x="8523" y="16139"/>
                    <a:pt x="8523" y="16139"/>
                    <a:pt x="8523" y="16139"/>
                  </a:cubicBezTo>
                  <a:cubicBezTo>
                    <a:pt x="8718" y="16261"/>
                    <a:pt x="8718" y="16261"/>
                    <a:pt x="8718" y="16261"/>
                  </a:cubicBezTo>
                  <a:cubicBezTo>
                    <a:pt x="8913" y="16139"/>
                    <a:pt x="8913" y="16139"/>
                    <a:pt x="8913" y="16139"/>
                  </a:cubicBezTo>
                  <a:cubicBezTo>
                    <a:pt x="9173" y="16382"/>
                    <a:pt x="9173" y="16382"/>
                    <a:pt x="9173" y="16382"/>
                  </a:cubicBezTo>
                  <a:cubicBezTo>
                    <a:pt x="9369" y="17474"/>
                    <a:pt x="9369" y="17474"/>
                    <a:pt x="9369" y="17474"/>
                  </a:cubicBezTo>
                  <a:cubicBezTo>
                    <a:pt x="9954" y="17474"/>
                    <a:pt x="9954" y="17474"/>
                    <a:pt x="9954" y="17474"/>
                  </a:cubicBezTo>
                  <a:cubicBezTo>
                    <a:pt x="10410" y="17960"/>
                    <a:pt x="10410" y="17960"/>
                    <a:pt x="10410" y="17960"/>
                  </a:cubicBezTo>
                  <a:cubicBezTo>
                    <a:pt x="10800" y="17838"/>
                    <a:pt x="10800" y="17838"/>
                    <a:pt x="10800" y="17838"/>
                  </a:cubicBezTo>
                  <a:cubicBezTo>
                    <a:pt x="10865" y="17838"/>
                    <a:pt x="10865" y="17838"/>
                    <a:pt x="10865" y="17838"/>
                  </a:cubicBezTo>
                  <a:cubicBezTo>
                    <a:pt x="11125" y="18324"/>
                    <a:pt x="11125" y="18324"/>
                    <a:pt x="11125" y="18324"/>
                  </a:cubicBezTo>
                  <a:cubicBezTo>
                    <a:pt x="11386" y="17960"/>
                    <a:pt x="11386" y="17960"/>
                    <a:pt x="11386" y="17960"/>
                  </a:cubicBezTo>
                  <a:cubicBezTo>
                    <a:pt x="11971" y="18081"/>
                    <a:pt x="11971" y="18081"/>
                    <a:pt x="11971" y="18081"/>
                  </a:cubicBezTo>
                  <a:cubicBezTo>
                    <a:pt x="12231" y="18930"/>
                    <a:pt x="12231" y="18930"/>
                    <a:pt x="12231" y="18930"/>
                  </a:cubicBezTo>
                  <a:cubicBezTo>
                    <a:pt x="12427" y="18930"/>
                    <a:pt x="12427" y="18930"/>
                    <a:pt x="12427" y="18930"/>
                  </a:cubicBezTo>
                  <a:cubicBezTo>
                    <a:pt x="12492" y="19658"/>
                    <a:pt x="12492" y="19658"/>
                    <a:pt x="12492" y="19658"/>
                  </a:cubicBezTo>
                  <a:cubicBezTo>
                    <a:pt x="12752" y="19780"/>
                    <a:pt x="12752" y="19780"/>
                    <a:pt x="12752" y="19780"/>
                  </a:cubicBezTo>
                  <a:cubicBezTo>
                    <a:pt x="13012" y="19416"/>
                    <a:pt x="13012" y="19416"/>
                    <a:pt x="13012" y="19416"/>
                  </a:cubicBezTo>
                  <a:cubicBezTo>
                    <a:pt x="13142" y="19052"/>
                    <a:pt x="13142" y="19052"/>
                    <a:pt x="13142" y="19052"/>
                  </a:cubicBezTo>
                  <a:cubicBezTo>
                    <a:pt x="13272" y="19052"/>
                    <a:pt x="13272" y="19052"/>
                    <a:pt x="13272" y="19052"/>
                  </a:cubicBezTo>
                  <a:cubicBezTo>
                    <a:pt x="13728" y="19658"/>
                    <a:pt x="13728" y="19658"/>
                    <a:pt x="13728" y="19658"/>
                  </a:cubicBezTo>
                  <a:cubicBezTo>
                    <a:pt x="13858" y="20144"/>
                    <a:pt x="13858" y="20144"/>
                    <a:pt x="13858" y="20144"/>
                  </a:cubicBezTo>
                  <a:cubicBezTo>
                    <a:pt x="14313" y="19658"/>
                    <a:pt x="14313" y="19658"/>
                    <a:pt x="14313" y="19658"/>
                  </a:cubicBezTo>
                  <a:cubicBezTo>
                    <a:pt x="14443" y="19901"/>
                    <a:pt x="14443" y="19901"/>
                    <a:pt x="14443" y="19901"/>
                  </a:cubicBezTo>
                  <a:cubicBezTo>
                    <a:pt x="14508" y="20629"/>
                    <a:pt x="14508" y="20629"/>
                    <a:pt x="14508" y="20629"/>
                  </a:cubicBezTo>
                  <a:cubicBezTo>
                    <a:pt x="14639" y="20508"/>
                    <a:pt x="14639" y="20508"/>
                    <a:pt x="14639" y="20508"/>
                  </a:cubicBezTo>
                  <a:cubicBezTo>
                    <a:pt x="14834" y="19901"/>
                    <a:pt x="14834" y="19901"/>
                    <a:pt x="14834" y="19901"/>
                  </a:cubicBezTo>
                  <a:cubicBezTo>
                    <a:pt x="15159" y="19780"/>
                    <a:pt x="15159" y="19780"/>
                    <a:pt x="15159" y="19780"/>
                  </a:cubicBezTo>
                  <a:cubicBezTo>
                    <a:pt x="15549" y="20144"/>
                    <a:pt x="15549" y="20144"/>
                    <a:pt x="15549" y="20144"/>
                  </a:cubicBezTo>
                  <a:cubicBezTo>
                    <a:pt x="16135" y="20022"/>
                    <a:pt x="16135" y="20022"/>
                    <a:pt x="16135" y="20022"/>
                  </a:cubicBezTo>
                  <a:cubicBezTo>
                    <a:pt x="16395" y="20508"/>
                    <a:pt x="16395" y="20508"/>
                    <a:pt x="16395" y="20508"/>
                  </a:cubicBezTo>
                  <a:cubicBezTo>
                    <a:pt x="16525" y="20872"/>
                    <a:pt x="16525" y="20872"/>
                    <a:pt x="16525" y="20872"/>
                  </a:cubicBezTo>
                  <a:cubicBezTo>
                    <a:pt x="16851" y="20751"/>
                    <a:pt x="16851" y="20751"/>
                    <a:pt x="16851" y="20751"/>
                  </a:cubicBezTo>
                  <a:cubicBezTo>
                    <a:pt x="17176" y="20265"/>
                    <a:pt x="17176" y="20265"/>
                    <a:pt x="17176" y="20265"/>
                  </a:cubicBezTo>
                  <a:cubicBezTo>
                    <a:pt x="17371" y="19901"/>
                    <a:pt x="17371" y="19901"/>
                    <a:pt x="17371" y="19901"/>
                  </a:cubicBezTo>
                  <a:cubicBezTo>
                    <a:pt x="17631" y="19901"/>
                    <a:pt x="17631" y="19901"/>
                    <a:pt x="17631" y="19901"/>
                  </a:cubicBezTo>
                  <a:cubicBezTo>
                    <a:pt x="17892" y="20144"/>
                    <a:pt x="17892" y="20144"/>
                    <a:pt x="17892" y="20144"/>
                  </a:cubicBezTo>
                  <a:cubicBezTo>
                    <a:pt x="18087" y="20022"/>
                    <a:pt x="18087" y="20022"/>
                    <a:pt x="18087" y="20022"/>
                  </a:cubicBezTo>
                  <a:cubicBezTo>
                    <a:pt x="18347" y="19658"/>
                    <a:pt x="18347" y="19658"/>
                    <a:pt x="18347" y="19658"/>
                  </a:cubicBezTo>
                  <a:cubicBezTo>
                    <a:pt x="18737" y="19780"/>
                    <a:pt x="18737" y="19780"/>
                    <a:pt x="18737" y="19780"/>
                  </a:cubicBezTo>
                  <a:cubicBezTo>
                    <a:pt x="18933" y="19901"/>
                    <a:pt x="18933" y="19901"/>
                    <a:pt x="18933" y="19901"/>
                  </a:cubicBezTo>
                  <a:cubicBezTo>
                    <a:pt x="19518" y="19537"/>
                    <a:pt x="19518" y="19537"/>
                    <a:pt x="19518" y="19537"/>
                  </a:cubicBezTo>
                  <a:cubicBezTo>
                    <a:pt x="19908" y="19780"/>
                    <a:pt x="19908" y="19780"/>
                    <a:pt x="19908" y="19780"/>
                  </a:cubicBezTo>
                  <a:cubicBezTo>
                    <a:pt x="20234" y="20387"/>
                    <a:pt x="20234" y="20387"/>
                    <a:pt x="20234" y="20387"/>
                  </a:cubicBezTo>
                  <a:cubicBezTo>
                    <a:pt x="20689" y="20993"/>
                    <a:pt x="20689" y="20993"/>
                    <a:pt x="20689" y="20993"/>
                  </a:cubicBezTo>
                  <a:cubicBezTo>
                    <a:pt x="21080" y="20993"/>
                    <a:pt x="21080" y="20993"/>
                    <a:pt x="21080" y="20993"/>
                  </a:cubicBezTo>
                  <a:cubicBezTo>
                    <a:pt x="21340" y="21357"/>
                    <a:pt x="21340" y="21357"/>
                    <a:pt x="21340" y="21357"/>
                  </a:cubicBezTo>
                  <a:cubicBezTo>
                    <a:pt x="21535" y="21600"/>
                    <a:pt x="21535" y="21600"/>
                    <a:pt x="21535" y="21600"/>
                  </a:cubicBezTo>
                  <a:cubicBezTo>
                    <a:pt x="21600" y="10679"/>
                    <a:pt x="21600" y="10679"/>
                    <a:pt x="21600" y="10679"/>
                  </a:cubicBezTo>
                  <a:cubicBezTo>
                    <a:pt x="21080" y="4490"/>
                    <a:pt x="21080" y="4490"/>
                    <a:pt x="21080" y="4490"/>
                  </a:cubicBezTo>
                  <a:cubicBezTo>
                    <a:pt x="21080" y="1456"/>
                    <a:pt x="21080" y="1456"/>
                    <a:pt x="21080" y="1456"/>
                  </a:cubicBezTo>
                  <a:cubicBezTo>
                    <a:pt x="21080" y="1456"/>
                    <a:pt x="13728" y="1213"/>
                    <a:pt x="11386" y="1092"/>
                  </a:cubicBezTo>
                  <a:cubicBezTo>
                    <a:pt x="8523" y="849"/>
                    <a:pt x="260" y="0"/>
                    <a:pt x="260" y="0"/>
                  </a:cubicBezTo>
                  <a:cubicBezTo>
                    <a:pt x="195" y="3034"/>
                    <a:pt x="195" y="3034"/>
                    <a:pt x="195" y="3034"/>
                  </a:cubicBezTo>
                  <a:lnTo>
                    <a:pt x="0" y="3034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37" name="Freeform 11"/>
            <p:cNvSpPr/>
            <p:nvPr/>
          </p:nvSpPr>
          <p:spPr>
            <a:xfrm>
              <a:off x="1635252" y="1070383"/>
              <a:ext cx="544200" cy="301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7200"/>
                    <a:pt x="21600" y="7200"/>
                    <a:pt x="21600" y="7200"/>
                  </a:cubicBezTo>
                  <a:cubicBezTo>
                    <a:pt x="21140" y="6785"/>
                    <a:pt x="21140" y="6785"/>
                    <a:pt x="21140" y="6785"/>
                  </a:cubicBezTo>
                  <a:cubicBezTo>
                    <a:pt x="20911" y="6508"/>
                    <a:pt x="20911" y="6508"/>
                    <a:pt x="20911" y="6508"/>
                  </a:cubicBezTo>
                  <a:cubicBezTo>
                    <a:pt x="20757" y="5677"/>
                    <a:pt x="20757" y="5677"/>
                    <a:pt x="20757" y="5677"/>
                  </a:cubicBezTo>
                  <a:cubicBezTo>
                    <a:pt x="20298" y="4846"/>
                    <a:pt x="20298" y="4846"/>
                    <a:pt x="20298" y="4846"/>
                  </a:cubicBezTo>
                  <a:cubicBezTo>
                    <a:pt x="20528" y="4154"/>
                    <a:pt x="20528" y="4154"/>
                    <a:pt x="20528" y="4154"/>
                  </a:cubicBezTo>
                  <a:cubicBezTo>
                    <a:pt x="20757" y="3323"/>
                    <a:pt x="20757" y="3323"/>
                    <a:pt x="20757" y="3323"/>
                  </a:cubicBezTo>
                  <a:cubicBezTo>
                    <a:pt x="20757" y="2631"/>
                    <a:pt x="20757" y="2631"/>
                    <a:pt x="20757" y="2631"/>
                  </a:cubicBezTo>
                  <a:cubicBezTo>
                    <a:pt x="20604" y="2631"/>
                    <a:pt x="20604" y="2631"/>
                    <a:pt x="20604" y="2631"/>
                  </a:cubicBezTo>
                  <a:cubicBezTo>
                    <a:pt x="19915" y="2631"/>
                    <a:pt x="19915" y="2631"/>
                    <a:pt x="19915" y="2631"/>
                  </a:cubicBezTo>
                  <a:cubicBezTo>
                    <a:pt x="19762" y="2077"/>
                    <a:pt x="19762" y="2077"/>
                    <a:pt x="19762" y="2077"/>
                  </a:cubicBezTo>
                  <a:cubicBezTo>
                    <a:pt x="19455" y="1246"/>
                    <a:pt x="19455" y="1246"/>
                    <a:pt x="19455" y="1246"/>
                  </a:cubicBezTo>
                  <a:cubicBezTo>
                    <a:pt x="19455" y="1246"/>
                    <a:pt x="14323" y="969"/>
                    <a:pt x="12638" y="831"/>
                  </a:cubicBezTo>
                  <a:cubicBezTo>
                    <a:pt x="9651" y="692"/>
                    <a:pt x="766" y="0"/>
                    <a:pt x="766" y="0"/>
                  </a:cubicBezTo>
                  <a:cubicBezTo>
                    <a:pt x="0" y="20215"/>
                    <a:pt x="0" y="20215"/>
                    <a:pt x="0" y="20215"/>
                  </a:cubicBezTo>
                  <a:cubicBezTo>
                    <a:pt x="3140" y="20492"/>
                    <a:pt x="7966" y="20908"/>
                    <a:pt x="10187" y="21185"/>
                  </a:cubicBezTo>
                  <a:cubicBezTo>
                    <a:pt x="12945" y="21323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38" name="Freeform 12"/>
            <p:cNvSpPr/>
            <p:nvPr/>
          </p:nvSpPr>
          <p:spPr>
            <a:xfrm>
              <a:off x="1520925" y="782202"/>
              <a:ext cx="605936" cy="306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62" y="21053"/>
                    <a:pt x="21462" y="21053"/>
                    <a:pt x="21462" y="21053"/>
                  </a:cubicBezTo>
                  <a:cubicBezTo>
                    <a:pt x="21393" y="20233"/>
                    <a:pt x="21393" y="20233"/>
                    <a:pt x="21393" y="20233"/>
                  </a:cubicBezTo>
                  <a:cubicBezTo>
                    <a:pt x="21393" y="20233"/>
                    <a:pt x="21048" y="20096"/>
                    <a:pt x="20979" y="19959"/>
                  </a:cubicBezTo>
                  <a:cubicBezTo>
                    <a:pt x="20910" y="19823"/>
                    <a:pt x="20979" y="19823"/>
                    <a:pt x="20979" y="19823"/>
                  </a:cubicBezTo>
                  <a:cubicBezTo>
                    <a:pt x="20841" y="19413"/>
                    <a:pt x="20841" y="19413"/>
                    <a:pt x="20841" y="19413"/>
                  </a:cubicBezTo>
                  <a:cubicBezTo>
                    <a:pt x="20979" y="19139"/>
                    <a:pt x="20979" y="19139"/>
                    <a:pt x="20979" y="19139"/>
                  </a:cubicBezTo>
                  <a:cubicBezTo>
                    <a:pt x="20910" y="18456"/>
                    <a:pt x="20910" y="18456"/>
                    <a:pt x="20910" y="18456"/>
                  </a:cubicBezTo>
                  <a:cubicBezTo>
                    <a:pt x="20703" y="18182"/>
                    <a:pt x="20703" y="18182"/>
                    <a:pt x="20703" y="18182"/>
                  </a:cubicBezTo>
                  <a:cubicBezTo>
                    <a:pt x="20634" y="17772"/>
                    <a:pt x="20634" y="17772"/>
                    <a:pt x="20634" y="17772"/>
                  </a:cubicBezTo>
                  <a:cubicBezTo>
                    <a:pt x="20496" y="16815"/>
                    <a:pt x="20496" y="16815"/>
                    <a:pt x="20496" y="16815"/>
                  </a:cubicBezTo>
                  <a:cubicBezTo>
                    <a:pt x="20496" y="15448"/>
                    <a:pt x="20496" y="15448"/>
                    <a:pt x="20496" y="15448"/>
                  </a:cubicBezTo>
                  <a:cubicBezTo>
                    <a:pt x="20427" y="15175"/>
                    <a:pt x="20427" y="15175"/>
                    <a:pt x="20427" y="15175"/>
                  </a:cubicBezTo>
                  <a:cubicBezTo>
                    <a:pt x="20289" y="14765"/>
                    <a:pt x="20289" y="14765"/>
                    <a:pt x="20289" y="14765"/>
                  </a:cubicBezTo>
                  <a:cubicBezTo>
                    <a:pt x="20358" y="14218"/>
                    <a:pt x="20358" y="14218"/>
                    <a:pt x="20358" y="14218"/>
                  </a:cubicBezTo>
                  <a:cubicBezTo>
                    <a:pt x="20358" y="12851"/>
                    <a:pt x="20358" y="12851"/>
                    <a:pt x="20358" y="12851"/>
                  </a:cubicBezTo>
                  <a:cubicBezTo>
                    <a:pt x="20220" y="11894"/>
                    <a:pt x="20220" y="11894"/>
                    <a:pt x="20220" y="11894"/>
                  </a:cubicBezTo>
                  <a:cubicBezTo>
                    <a:pt x="20082" y="11620"/>
                    <a:pt x="20082" y="11620"/>
                    <a:pt x="20082" y="11620"/>
                  </a:cubicBezTo>
                  <a:cubicBezTo>
                    <a:pt x="19944" y="11620"/>
                    <a:pt x="19944" y="11620"/>
                    <a:pt x="19944" y="11620"/>
                  </a:cubicBezTo>
                  <a:cubicBezTo>
                    <a:pt x="19875" y="11347"/>
                    <a:pt x="19875" y="11347"/>
                    <a:pt x="19875" y="11347"/>
                  </a:cubicBezTo>
                  <a:cubicBezTo>
                    <a:pt x="19806" y="10663"/>
                    <a:pt x="19806" y="10663"/>
                    <a:pt x="19806" y="10663"/>
                  </a:cubicBezTo>
                  <a:cubicBezTo>
                    <a:pt x="19737" y="10116"/>
                    <a:pt x="19737" y="10116"/>
                    <a:pt x="19737" y="10116"/>
                  </a:cubicBezTo>
                  <a:cubicBezTo>
                    <a:pt x="19944" y="9980"/>
                    <a:pt x="19944" y="9980"/>
                    <a:pt x="19944" y="9980"/>
                  </a:cubicBezTo>
                  <a:cubicBezTo>
                    <a:pt x="19944" y="9843"/>
                    <a:pt x="19944" y="9843"/>
                    <a:pt x="19944" y="9843"/>
                  </a:cubicBezTo>
                  <a:cubicBezTo>
                    <a:pt x="19875" y="9706"/>
                    <a:pt x="19875" y="9706"/>
                    <a:pt x="19875" y="9706"/>
                  </a:cubicBezTo>
                  <a:cubicBezTo>
                    <a:pt x="19806" y="9296"/>
                    <a:pt x="19806" y="9296"/>
                    <a:pt x="19806" y="9296"/>
                  </a:cubicBezTo>
                  <a:cubicBezTo>
                    <a:pt x="19668" y="8886"/>
                    <a:pt x="19668" y="8886"/>
                    <a:pt x="19668" y="8886"/>
                  </a:cubicBezTo>
                  <a:cubicBezTo>
                    <a:pt x="19530" y="8203"/>
                    <a:pt x="19530" y="8203"/>
                    <a:pt x="19530" y="8203"/>
                  </a:cubicBezTo>
                  <a:cubicBezTo>
                    <a:pt x="19392" y="7382"/>
                    <a:pt x="19392" y="7382"/>
                    <a:pt x="19392" y="7382"/>
                  </a:cubicBezTo>
                  <a:cubicBezTo>
                    <a:pt x="19185" y="6699"/>
                    <a:pt x="19185" y="6699"/>
                    <a:pt x="19185" y="6699"/>
                  </a:cubicBezTo>
                  <a:cubicBezTo>
                    <a:pt x="18978" y="5468"/>
                    <a:pt x="18978" y="5468"/>
                    <a:pt x="18978" y="5468"/>
                  </a:cubicBezTo>
                  <a:cubicBezTo>
                    <a:pt x="18771" y="4922"/>
                    <a:pt x="18771" y="4922"/>
                    <a:pt x="18771" y="4922"/>
                  </a:cubicBezTo>
                  <a:cubicBezTo>
                    <a:pt x="18702" y="4785"/>
                    <a:pt x="18702" y="4785"/>
                    <a:pt x="18702" y="4785"/>
                  </a:cubicBezTo>
                  <a:cubicBezTo>
                    <a:pt x="18426" y="4375"/>
                    <a:pt x="18426" y="4375"/>
                    <a:pt x="18426" y="4375"/>
                  </a:cubicBezTo>
                  <a:cubicBezTo>
                    <a:pt x="17942" y="3691"/>
                    <a:pt x="17942" y="3691"/>
                    <a:pt x="17942" y="3691"/>
                  </a:cubicBezTo>
                  <a:cubicBezTo>
                    <a:pt x="17597" y="3418"/>
                    <a:pt x="17597" y="3418"/>
                    <a:pt x="17597" y="3418"/>
                  </a:cubicBezTo>
                  <a:cubicBezTo>
                    <a:pt x="17252" y="3144"/>
                    <a:pt x="17252" y="3144"/>
                    <a:pt x="17252" y="3144"/>
                  </a:cubicBezTo>
                  <a:cubicBezTo>
                    <a:pt x="16976" y="2597"/>
                    <a:pt x="16976" y="2597"/>
                    <a:pt x="16976" y="2597"/>
                  </a:cubicBezTo>
                  <a:cubicBezTo>
                    <a:pt x="16493" y="2461"/>
                    <a:pt x="16493" y="2461"/>
                    <a:pt x="16493" y="2461"/>
                  </a:cubicBezTo>
                  <a:cubicBezTo>
                    <a:pt x="15872" y="2597"/>
                    <a:pt x="15872" y="2597"/>
                    <a:pt x="15872" y="2597"/>
                  </a:cubicBezTo>
                  <a:cubicBezTo>
                    <a:pt x="15665" y="2597"/>
                    <a:pt x="15665" y="2597"/>
                    <a:pt x="15665" y="2597"/>
                  </a:cubicBezTo>
                  <a:cubicBezTo>
                    <a:pt x="15458" y="2734"/>
                    <a:pt x="15458" y="2734"/>
                    <a:pt x="15458" y="2734"/>
                  </a:cubicBezTo>
                  <a:cubicBezTo>
                    <a:pt x="15320" y="3008"/>
                    <a:pt x="15320" y="3008"/>
                    <a:pt x="15320" y="3008"/>
                  </a:cubicBezTo>
                  <a:cubicBezTo>
                    <a:pt x="15113" y="2871"/>
                    <a:pt x="15113" y="2871"/>
                    <a:pt x="15113" y="2871"/>
                  </a:cubicBezTo>
                  <a:cubicBezTo>
                    <a:pt x="14906" y="2597"/>
                    <a:pt x="14906" y="2597"/>
                    <a:pt x="14906" y="2597"/>
                  </a:cubicBezTo>
                  <a:cubicBezTo>
                    <a:pt x="14492" y="2187"/>
                    <a:pt x="14492" y="2187"/>
                    <a:pt x="14492" y="2187"/>
                  </a:cubicBezTo>
                  <a:cubicBezTo>
                    <a:pt x="13940" y="1641"/>
                    <a:pt x="13940" y="1641"/>
                    <a:pt x="13940" y="1641"/>
                  </a:cubicBezTo>
                  <a:cubicBezTo>
                    <a:pt x="690" y="0"/>
                    <a:pt x="690" y="0"/>
                    <a:pt x="690" y="0"/>
                  </a:cubicBezTo>
                  <a:cubicBezTo>
                    <a:pt x="0" y="12987"/>
                    <a:pt x="0" y="12987"/>
                    <a:pt x="0" y="12987"/>
                  </a:cubicBezTo>
                  <a:cubicBezTo>
                    <a:pt x="5038" y="13944"/>
                    <a:pt x="5038" y="13944"/>
                    <a:pt x="5038" y="13944"/>
                  </a:cubicBezTo>
                  <a:cubicBezTo>
                    <a:pt x="4762" y="20370"/>
                    <a:pt x="4762" y="20370"/>
                    <a:pt x="4762" y="20370"/>
                  </a:cubicBezTo>
                  <a:cubicBezTo>
                    <a:pt x="4762" y="20370"/>
                    <a:pt x="4762" y="20370"/>
                    <a:pt x="4762" y="20370"/>
                  </a:cubicBezTo>
                  <a:cubicBezTo>
                    <a:pt x="5176" y="20370"/>
                    <a:pt x="12836" y="21053"/>
                    <a:pt x="15458" y="21190"/>
                  </a:cubicBezTo>
                  <a:cubicBezTo>
                    <a:pt x="16976" y="21327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39" name="Freeform 13"/>
            <p:cNvSpPr/>
            <p:nvPr/>
          </p:nvSpPr>
          <p:spPr>
            <a:xfrm>
              <a:off x="1539216" y="507745"/>
              <a:ext cx="521335" cy="347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59" y="18960"/>
                  </a:moveTo>
                  <a:cubicBezTo>
                    <a:pt x="16541" y="19320"/>
                    <a:pt x="16541" y="19320"/>
                    <a:pt x="16541" y="19320"/>
                  </a:cubicBezTo>
                  <a:cubicBezTo>
                    <a:pt x="16782" y="19560"/>
                    <a:pt x="16782" y="19560"/>
                    <a:pt x="16782" y="19560"/>
                  </a:cubicBezTo>
                  <a:cubicBezTo>
                    <a:pt x="17023" y="19680"/>
                    <a:pt x="17023" y="19680"/>
                    <a:pt x="17023" y="19680"/>
                  </a:cubicBezTo>
                  <a:cubicBezTo>
                    <a:pt x="17184" y="19440"/>
                    <a:pt x="17184" y="19440"/>
                    <a:pt x="17184" y="19440"/>
                  </a:cubicBezTo>
                  <a:cubicBezTo>
                    <a:pt x="17425" y="19320"/>
                    <a:pt x="17425" y="19320"/>
                    <a:pt x="17425" y="19320"/>
                  </a:cubicBezTo>
                  <a:cubicBezTo>
                    <a:pt x="17665" y="19320"/>
                    <a:pt x="17665" y="19320"/>
                    <a:pt x="17665" y="19320"/>
                  </a:cubicBezTo>
                  <a:cubicBezTo>
                    <a:pt x="18388" y="19200"/>
                    <a:pt x="18388" y="19200"/>
                    <a:pt x="18388" y="19200"/>
                  </a:cubicBezTo>
                  <a:cubicBezTo>
                    <a:pt x="18950" y="19320"/>
                    <a:pt x="18950" y="19320"/>
                    <a:pt x="18950" y="19320"/>
                  </a:cubicBezTo>
                  <a:cubicBezTo>
                    <a:pt x="19271" y="19800"/>
                    <a:pt x="19271" y="19800"/>
                    <a:pt x="19271" y="19800"/>
                  </a:cubicBezTo>
                  <a:cubicBezTo>
                    <a:pt x="19673" y="20040"/>
                    <a:pt x="19673" y="20040"/>
                    <a:pt x="19673" y="20040"/>
                  </a:cubicBezTo>
                  <a:cubicBezTo>
                    <a:pt x="20074" y="20280"/>
                    <a:pt x="20074" y="20280"/>
                    <a:pt x="20074" y="20280"/>
                  </a:cubicBezTo>
                  <a:cubicBezTo>
                    <a:pt x="20636" y="20880"/>
                    <a:pt x="20636" y="20880"/>
                    <a:pt x="20636" y="20880"/>
                  </a:cubicBezTo>
                  <a:cubicBezTo>
                    <a:pt x="20958" y="21240"/>
                    <a:pt x="20958" y="21240"/>
                    <a:pt x="20958" y="21240"/>
                  </a:cubicBezTo>
                  <a:cubicBezTo>
                    <a:pt x="21038" y="21360"/>
                    <a:pt x="21038" y="21360"/>
                    <a:pt x="21038" y="21360"/>
                  </a:cubicBezTo>
                  <a:cubicBezTo>
                    <a:pt x="21118" y="21600"/>
                    <a:pt x="21118" y="21600"/>
                    <a:pt x="21118" y="21600"/>
                  </a:cubicBezTo>
                  <a:cubicBezTo>
                    <a:pt x="21118" y="21600"/>
                    <a:pt x="21118" y="21600"/>
                    <a:pt x="21118" y="21600"/>
                  </a:cubicBezTo>
                  <a:cubicBezTo>
                    <a:pt x="21118" y="21240"/>
                    <a:pt x="21118" y="21240"/>
                    <a:pt x="21118" y="21240"/>
                  </a:cubicBezTo>
                  <a:cubicBezTo>
                    <a:pt x="21118" y="20760"/>
                    <a:pt x="21118" y="20760"/>
                    <a:pt x="21118" y="20760"/>
                  </a:cubicBezTo>
                  <a:cubicBezTo>
                    <a:pt x="20797" y="20400"/>
                    <a:pt x="20797" y="20400"/>
                    <a:pt x="20797" y="20400"/>
                  </a:cubicBezTo>
                  <a:cubicBezTo>
                    <a:pt x="20797" y="20040"/>
                    <a:pt x="20797" y="20040"/>
                    <a:pt x="20797" y="20040"/>
                  </a:cubicBezTo>
                  <a:cubicBezTo>
                    <a:pt x="20877" y="19680"/>
                    <a:pt x="20877" y="19680"/>
                    <a:pt x="20877" y="19680"/>
                  </a:cubicBezTo>
                  <a:cubicBezTo>
                    <a:pt x="21118" y="19560"/>
                    <a:pt x="21118" y="19560"/>
                    <a:pt x="21118" y="19560"/>
                  </a:cubicBezTo>
                  <a:cubicBezTo>
                    <a:pt x="21118" y="18720"/>
                    <a:pt x="21118" y="18720"/>
                    <a:pt x="21118" y="18720"/>
                  </a:cubicBezTo>
                  <a:cubicBezTo>
                    <a:pt x="21199" y="18360"/>
                    <a:pt x="21199" y="18360"/>
                    <a:pt x="21199" y="18360"/>
                  </a:cubicBezTo>
                  <a:cubicBezTo>
                    <a:pt x="21359" y="18240"/>
                    <a:pt x="21359" y="18240"/>
                    <a:pt x="21359" y="18240"/>
                  </a:cubicBezTo>
                  <a:cubicBezTo>
                    <a:pt x="21359" y="17760"/>
                    <a:pt x="21359" y="17760"/>
                    <a:pt x="21359" y="17760"/>
                  </a:cubicBezTo>
                  <a:cubicBezTo>
                    <a:pt x="21199" y="17160"/>
                    <a:pt x="21199" y="17160"/>
                    <a:pt x="21199" y="17160"/>
                  </a:cubicBezTo>
                  <a:cubicBezTo>
                    <a:pt x="21038" y="17040"/>
                    <a:pt x="21038" y="17040"/>
                    <a:pt x="21038" y="17040"/>
                  </a:cubicBezTo>
                  <a:cubicBezTo>
                    <a:pt x="21118" y="16440"/>
                    <a:pt x="21118" y="16440"/>
                    <a:pt x="21118" y="16440"/>
                  </a:cubicBezTo>
                  <a:cubicBezTo>
                    <a:pt x="21118" y="16080"/>
                    <a:pt x="21118" y="16080"/>
                    <a:pt x="21118" y="16080"/>
                  </a:cubicBezTo>
                  <a:cubicBezTo>
                    <a:pt x="21359" y="16080"/>
                    <a:pt x="21359" y="16080"/>
                    <a:pt x="21359" y="16080"/>
                  </a:cubicBezTo>
                  <a:cubicBezTo>
                    <a:pt x="21600" y="5640"/>
                    <a:pt x="21600" y="5640"/>
                    <a:pt x="21600" y="5640"/>
                  </a:cubicBezTo>
                  <a:cubicBezTo>
                    <a:pt x="21359" y="5280"/>
                    <a:pt x="21359" y="5280"/>
                    <a:pt x="21359" y="5280"/>
                  </a:cubicBezTo>
                  <a:cubicBezTo>
                    <a:pt x="21199" y="4920"/>
                    <a:pt x="21199" y="4920"/>
                    <a:pt x="21199" y="4920"/>
                  </a:cubicBezTo>
                  <a:cubicBezTo>
                    <a:pt x="20797" y="4680"/>
                    <a:pt x="20797" y="4680"/>
                    <a:pt x="20797" y="4680"/>
                  </a:cubicBezTo>
                  <a:cubicBezTo>
                    <a:pt x="20717" y="4320"/>
                    <a:pt x="20717" y="4320"/>
                    <a:pt x="20717" y="4320"/>
                  </a:cubicBezTo>
                  <a:cubicBezTo>
                    <a:pt x="20476" y="3960"/>
                    <a:pt x="20476" y="3960"/>
                    <a:pt x="20476" y="3960"/>
                  </a:cubicBezTo>
                  <a:cubicBezTo>
                    <a:pt x="20396" y="3720"/>
                    <a:pt x="20396" y="3720"/>
                    <a:pt x="20396" y="3720"/>
                  </a:cubicBezTo>
                  <a:cubicBezTo>
                    <a:pt x="20396" y="3480"/>
                    <a:pt x="20396" y="3480"/>
                    <a:pt x="20396" y="3480"/>
                  </a:cubicBezTo>
                  <a:cubicBezTo>
                    <a:pt x="20396" y="3240"/>
                    <a:pt x="20396" y="3240"/>
                    <a:pt x="20396" y="3240"/>
                  </a:cubicBezTo>
                  <a:cubicBezTo>
                    <a:pt x="20636" y="2880"/>
                    <a:pt x="20636" y="2880"/>
                    <a:pt x="20636" y="2880"/>
                  </a:cubicBezTo>
                  <a:cubicBezTo>
                    <a:pt x="20877" y="2520"/>
                    <a:pt x="20877" y="2520"/>
                    <a:pt x="20877" y="2520"/>
                  </a:cubicBezTo>
                  <a:cubicBezTo>
                    <a:pt x="21199" y="2040"/>
                    <a:pt x="21199" y="2040"/>
                    <a:pt x="21199" y="2040"/>
                  </a:cubicBezTo>
                  <a:cubicBezTo>
                    <a:pt x="21118" y="1800"/>
                    <a:pt x="21118" y="1800"/>
                    <a:pt x="21118" y="1800"/>
                  </a:cubicBezTo>
                  <a:cubicBezTo>
                    <a:pt x="21118" y="1680"/>
                    <a:pt x="21118" y="1680"/>
                    <a:pt x="21118" y="1680"/>
                  </a:cubicBezTo>
                  <a:cubicBezTo>
                    <a:pt x="21118" y="1680"/>
                    <a:pt x="13410" y="1200"/>
                    <a:pt x="10920" y="960"/>
                  </a:cubicBezTo>
                  <a:cubicBezTo>
                    <a:pt x="8431" y="720"/>
                    <a:pt x="1124" y="0"/>
                    <a:pt x="1124" y="0"/>
                  </a:cubicBezTo>
                  <a:cubicBezTo>
                    <a:pt x="0" y="17040"/>
                    <a:pt x="0" y="17040"/>
                    <a:pt x="0" y="17040"/>
                  </a:cubicBezTo>
                  <a:cubicBezTo>
                    <a:pt x="15417" y="18480"/>
                    <a:pt x="15417" y="18480"/>
                    <a:pt x="15417" y="18480"/>
                  </a:cubicBezTo>
                  <a:lnTo>
                    <a:pt x="16059" y="1896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40" name="Freeform 14"/>
            <p:cNvSpPr/>
            <p:nvPr/>
          </p:nvSpPr>
          <p:spPr>
            <a:xfrm>
              <a:off x="1036175" y="532903"/>
              <a:ext cx="523621" cy="43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086"/>
                  </a:moveTo>
                  <a:lnTo>
                    <a:pt x="21506" y="3086"/>
                  </a:lnTo>
                  <a:lnTo>
                    <a:pt x="2641" y="0"/>
                  </a:lnTo>
                  <a:lnTo>
                    <a:pt x="2264" y="2629"/>
                  </a:lnTo>
                  <a:lnTo>
                    <a:pt x="660" y="13943"/>
                  </a:lnTo>
                  <a:lnTo>
                    <a:pt x="0" y="18514"/>
                  </a:lnTo>
                  <a:lnTo>
                    <a:pt x="5754" y="19657"/>
                  </a:lnTo>
                  <a:lnTo>
                    <a:pt x="19997" y="21600"/>
                  </a:lnTo>
                  <a:lnTo>
                    <a:pt x="20751" y="12457"/>
                  </a:lnTo>
                  <a:lnTo>
                    <a:pt x="21600" y="3086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41" name="Freeform 15"/>
            <p:cNvSpPr/>
            <p:nvPr/>
          </p:nvSpPr>
          <p:spPr>
            <a:xfrm>
              <a:off x="1566656" y="221851"/>
              <a:ext cx="487036" cy="313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28" y="21467"/>
                  </a:moveTo>
                  <a:cubicBezTo>
                    <a:pt x="21428" y="21600"/>
                    <a:pt x="21428" y="21600"/>
                    <a:pt x="21428" y="21600"/>
                  </a:cubicBezTo>
                  <a:cubicBezTo>
                    <a:pt x="21428" y="21600"/>
                    <a:pt x="21428" y="21600"/>
                    <a:pt x="21428" y="21600"/>
                  </a:cubicBezTo>
                  <a:cubicBezTo>
                    <a:pt x="21600" y="21333"/>
                    <a:pt x="21600" y="21333"/>
                    <a:pt x="21600" y="21333"/>
                  </a:cubicBezTo>
                  <a:cubicBezTo>
                    <a:pt x="21600" y="20667"/>
                    <a:pt x="21600" y="20667"/>
                    <a:pt x="21600" y="20667"/>
                  </a:cubicBezTo>
                  <a:cubicBezTo>
                    <a:pt x="21600" y="20000"/>
                    <a:pt x="21600" y="20000"/>
                    <a:pt x="21600" y="20000"/>
                  </a:cubicBezTo>
                  <a:cubicBezTo>
                    <a:pt x="21514" y="19200"/>
                    <a:pt x="21514" y="19200"/>
                    <a:pt x="21514" y="19200"/>
                  </a:cubicBezTo>
                  <a:cubicBezTo>
                    <a:pt x="21342" y="18800"/>
                    <a:pt x="21342" y="18800"/>
                    <a:pt x="21342" y="18800"/>
                  </a:cubicBezTo>
                  <a:cubicBezTo>
                    <a:pt x="21084" y="18400"/>
                    <a:pt x="21084" y="18400"/>
                    <a:pt x="21084" y="18400"/>
                  </a:cubicBezTo>
                  <a:cubicBezTo>
                    <a:pt x="21084" y="17467"/>
                    <a:pt x="21084" y="17467"/>
                    <a:pt x="21084" y="17467"/>
                  </a:cubicBezTo>
                  <a:cubicBezTo>
                    <a:pt x="20998" y="17200"/>
                    <a:pt x="20998" y="17200"/>
                    <a:pt x="20998" y="17200"/>
                  </a:cubicBezTo>
                  <a:cubicBezTo>
                    <a:pt x="20825" y="16800"/>
                    <a:pt x="20825" y="16800"/>
                    <a:pt x="20825" y="16800"/>
                  </a:cubicBezTo>
                  <a:cubicBezTo>
                    <a:pt x="20825" y="15600"/>
                    <a:pt x="20825" y="15600"/>
                    <a:pt x="20825" y="15600"/>
                  </a:cubicBezTo>
                  <a:cubicBezTo>
                    <a:pt x="20825" y="13733"/>
                    <a:pt x="20825" y="13733"/>
                    <a:pt x="20825" y="13733"/>
                  </a:cubicBezTo>
                  <a:cubicBezTo>
                    <a:pt x="20739" y="11467"/>
                    <a:pt x="20739" y="11467"/>
                    <a:pt x="20739" y="11467"/>
                  </a:cubicBezTo>
                  <a:cubicBezTo>
                    <a:pt x="20739" y="10267"/>
                    <a:pt x="20739" y="10267"/>
                    <a:pt x="20739" y="10267"/>
                  </a:cubicBezTo>
                  <a:cubicBezTo>
                    <a:pt x="20395" y="9333"/>
                    <a:pt x="20395" y="9333"/>
                    <a:pt x="20395" y="9333"/>
                  </a:cubicBezTo>
                  <a:cubicBezTo>
                    <a:pt x="20137" y="8000"/>
                    <a:pt x="20137" y="8000"/>
                    <a:pt x="20137" y="8000"/>
                  </a:cubicBezTo>
                  <a:cubicBezTo>
                    <a:pt x="19965" y="7200"/>
                    <a:pt x="19965" y="7200"/>
                    <a:pt x="19965" y="7200"/>
                  </a:cubicBezTo>
                  <a:cubicBezTo>
                    <a:pt x="20137" y="6267"/>
                    <a:pt x="20137" y="6267"/>
                    <a:pt x="20137" y="6267"/>
                  </a:cubicBezTo>
                  <a:cubicBezTo>
                    <a:pt x="20051" y="5467"/>
                    <a:pt x="20051" y="5467"/>
                    <a:pt x="20051" y="5467"/>
                  </a:cubicBezTo>
                  <a:cubicBezTo>
                    <a:pt x="19965" y="5200"/>
                    <a:pt x="19965" y="5200"/>
                    <a:pt x="19965" y="5200"/>
                  </a:cubicBezTo>
                  <a:cubicBezTo>
                    <a:pt x="19965" y="4533"/>
                    <a:pt x="19965" y="4533"/>
                    <a:pt x="19965" y="4533"/>
                  </a:cubicBezTo>
                  <a:cubicBezTo>
                    <a:pt x="19965" y="4400"/>
                    <a:pt x="19965" y="4400"/>
                    <a:pt x="19965" y="4400"/>
                  </a:cubicBezTo>
                  <a:cubicBezTo>
                    <a:pt x="20137" y="4133"/>
                    <a:pt x="20137" y="4133"/>
                    <a:pt x="20137" y="4133"/>
                  </a:cubicBezTo>
                  <a:cubicBezTo>
                    <a:pt x="20223" y="3867"/>
                    <a:pt x="20223" y="3867"/>
                    <a:pt x="20223" y="3867"/>
                  </a:cubicBezTo>
                  <a:cubicBezTo>
                    <a:pt x="20223" y="3333"/>
                    <a:pt x="20223" y="3333"/>
                    <a:pt x="20223" y="3333"/>
                  </a:cubicBezTo>
                  <a:cubicBezTo>
                    <a:pt x="19965" y="2933"/>
                    <a:pt x="19965" y="2933"/>
                    <a:pt x="19965" y="2933"/>
                  </a:cubicBezTo>
                  <a:cubicBezTo>
                    <a:pt x="19965" y="2800"/>
                    <a:pt x="19965" y="2800"/>
                    <a:pt x="19965" y="2800"/>
                  </a:cubicBezTo>
                  <a:cubicBezTo>
                    <a:pt x="19879" y="2400"/>
                    <a:pt x="19879" y="2400"/>
                    <a:pt x="19879" y="2400"/>
                  </a:cubicBezTo>
                  <a:cubicBezTo>
                    <a:pt x="19793" y="1733"/>
                    <a:pt x="19793" y="1733"/>
                    <a:pt x="19793" y="1733"/>
                  </a:cubicBezTo>
                  <a:cubicBezTo>
                    <a:pt x="19793" y="1733"/>
                    <a:pt x="11187" y="1200"/>
                    <a:pt x="8347" y="933"/>
                  </a:cubicBezTo>
                  <a:cubicBezTo>
                    <a:pt x="6540" y="800"/>
                    <a:pt x="1205" y="0"/>
                    <a:pt x="1205" y="0"/>
                  </a:cubicBezTo>
                  <a:cubicBezTo>
                    <a:pt x="0" y="19600"/>
                    <a:pt x="0" y="19600"/>
                    <a:pt x="0" y="19600"/>
                  </a:cubicBezTo>
                  <a:cubicBezTo>
                    <a:pt x="0" y="19600"/>
                    <a:pt x="7831" y="20400"/>
                    <a:pt x="10499" y="20667"/>
                  </a:cubicBezTo>
                  <a:cubicBezTo>
                    <a:pt x="13167" y="20933"/>
                    <a:pt x="21428" y="21467"/>
                    <a:pt x="21428" y="21467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42" name="Freeform 16"/>
            <p:cNvSpPr/>
            <p:nvPr/>
          </p:nvSpPr>
          <p:spPr>
            <a:xfrm>
              <a:off x="1118491" y="926292"/>
              <a:ext cx="544200" cy="427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24" y="21600"/>
                  </a:moveTo>
                  <a:cubicBezTo>
                    <a:pt x="21293" y="7330"/>
                    <a:pt x="21293" y="7330"/>
                    <a:pt x="21293" y="7330"/>
                  </a:cubicBezTo>
                  <a:cubicBezTo>
                    <a:pt x="21293" y="7330"/>
                    <a:pt x="21293" y="7330"/>
                    <a:pt x="21293" y="7330"/>
                  </a:cubicBezTo>
                  <a:cubicBezTo>
                    <a:pt x="21293" y="7330"/>
                    <a:pt x="21293" y="7330"/>
                    <a:pt x="21293" y="7330"/>
                  </a:cubicBezTo>
                  <a:cubicBezTo>
                    <a:pt x="21600" y="2737"/>
                    <a:pt x="21600" y="2737"/>
                    <a:pt x="21600" y="2737"/>
                  </a:cubicBezTo>
                  <a:cubicBezTo>
                    <a:pt x="15989" y="2052"/>
                    <a:pt x="15989" y="2052"/>
                    <a:pt x="15989" y="2052"/>
                  </a:cubicBezTo>
                  <a:cubicBezTo>
                    <a:pt x="2306" y="0"/>
                    <a:pt x="2306" y="0"/>
                    <a:pt x="2306" y="0"/>
                  </a:cubicBezTo>
                  <a:cubicBezTo>
                    <a:pt x="0" y="18766"/>
                    <a:pt x="0" y="18766"/>
                    <a:pt x="0" y="18766"/>
                  </a:cubicBezTo>
                  <a:cubicBezTo>
                    <a:pt x="17603" y="21405"/>
                    <a:pt x="17603" y="21405"/>
                    <a:pt x="17603" y="21405"/>
                  </a:cubicBezTo>
                  <a:cubicBezTo>
                    <a:pt x="17603" y="21405"/>
                    <a:pt x="18833" y="21502"/>
                    <a:pt x="20524" y="2160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43" name="Freeform 17"/>
            <p:cNvSpPr/>
            <p:nvPr/>
          </p:nvSpPr>
          <p:spPr>
            <a:xfrm>
              <a:off x="757216" y="773053"/>
              <a:ext cx="418440" cy="523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320"/>
                  </a:moveTo>
                  <a:lnTo>
                    <a:pt x="14400" y="5376"/>
                  </a:lnTo>
                  <a:lnTo>
                    <a:pt x="15226" y="1603"/>
                  </a:lnTo>
                  <a:lnTo>
                    <a:pt x="4603" y="0"/>
                  </a:lnTo>
                  <a:lnTo>
                    <a:pt x="0" y="18959"/>
                  </a:lnTo>
                  <a:lnTo>
                    <a:pt x="18649" y="21600"/>
                  </a:lnTo>
                  <a:lnTo>
                    <a:pt x="21600" y="632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44" name="Freeform 18"/>
            <p:cNvSpPr/>
            <p:nvPr/>
          </p:nvSpPr>
          <p:spPr>
            <a:xfrm>
              <a:off x="366215" y="676994"/>
              <a:ext cx="480177" cy="727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5" y="7546"/>
                  </a:moveTo>
                  <a:cubicBezTo>
                    <a:pt x="87" y="7603"/>
                    <a:pt x="87" y="7603"/>
                    <a:pt x="87" y="7603"/>
                  </a:cubicBezTo>
                  <a:cubicBezTo>
                    <a:pt x="0" y="7776"/>
                    <a:pt x="0" y="7776"/>
                    <a:pt x="0" y="7776"/>
                  </a:cubicBezTo>
                  <a:cubicBezTo>
                    <a:pt x="87" y="8006"/>
                    <a:pt x="87" y="8006"/>
                    <a:pt x="87" y="8006"/>
                  </a:cubicBezTo>
                  <a:cubicBezTo>
                    <a:pt x="174" y="8179"/>
                    <a:pt x="174" y="8179"/>
                    <a:pt x="174" y="8179"/>
                  </a:cubicBezTo>
                  <a:cubicBezTo>
                    <a:pt x="261" y="8237"/>
                    <a:pt x="261" y="8237"/>
                    <a:pt x="261" y="8237"/>
                  </a:cubicBezTo>
                  <a:cubicBezTo>
                    <a:pt x="610" y="8352"/>
                    <a:pt x="610" y="8352"/>
                    <a:pt x="610" y="8352"/>
                  </a:cubicBezTo>
                  <a:cubicBezTo>
                    <a:pt x="13935" y="21600"/>
                    <a:pt x="13935" y="21600"/>
                    <a:pt x="13935" y="21600"/>
                  </a:cubicBezTo>
                  <a:cubicBezTo>
                    <a:pt x="14197" y="21370"/>
                    <a:pt x="14197" y="21370"/>
                    <a:pt x="14197" y="21370"/>
                  </a:cubicBezTo>
                  <a:cubicBezTo>
                    <a:pt x="14284" y="21139"/>
                    <a:pt x="14284" y="21139"/>
                    <a:pt x="14284" y="21139"/>
                  </a:cubicBezTo>
                  <a:cubicBezTo>
                    <a:pt x="14284" y="20390"/>
                    <a:pt x="14284" y="20390"/>
                    <a:pt x="14284" y="20390"/>
                  </a:cubicBezTo>
                  <a:cubicBezTo>
                    <a:pt x="14284" y="19584"/>
                    <a:pt x="14284" y="19584"/>
                    <a:pt x="14284" y="19584"/>
                  </a:cubicBezTo>
                  <a:cubicBezTo>
                    <a:pt x="14284" y="18950"/>
                    <a:pt x="14284" y="18950"/>
                    <a:pt x="14284" y="18950"/>
                  </a:cubicBezTo>
                  <a:cubicBezTo>
                    <a:pt x="14545" y="18778"/>
                    <a:pt x="14545" y="18778"/>
                    <a:pt x="14545" y="18778"/>
                  </a:cubicBezTo>
                  <a:cubicBezTo>
                    <a:pt x="15155" y="18662"/>
                    <a:pt x="15155" y="18662"/>
                    <a:pt x="15155" y="18662"/>
                  </a:cubicBezTo>
                  <a:cubicBezTo>
                    <a:pt x="15329" y="18893"/>
                    <a:pt x="15329" y="18893"/>
                    <a:pt x="15329" y="18893"/>
                  </a:cubicBezTo>
                  <a:cubicBezTo>
                    <a:pt x="15677" y="18778"/>
                    <a:pt x="15677" y="18778"/>
                    <a:pt x="15677" y="18778"/>
                  </a:cubicBezTo>
                  <a:cubicBezTo>
                    <a:pt x="16113" y="19008"/>
                    <a:pt x="16113" y="19008"/>
                    <a:pt x="16113" y="19008"/>
                  </a:cubicBezTo>
                  <a:cubicBezTo>
                    <a:pt x="16374" y="19123"/>
                    <a:pt x="16374" y="19123"/>
                    <a:pt x="16374" y="19123"/>
                  </a:cubicBezTo>
                  <a:cubicBezTo>
                    <a:pt x="16635" y="19008"/>
                    <a:pt x="16635" y="19008"/>
                    <a:pt x="16635" y="19008"/>
                  </a:cubicBezTo>
                  <a:cubicBezTo>
                    <a:pt x="16635" y="19008"/>
                    <a:pt x="16984" y="18202"/>
                    <a:pt x="17158" y="17971"/>
                  </a:cubicBezTo>
                  <a:cubicBezTo>
                    <a:pt x="17245" y="17626"/>
                    <a:pt x="17594" y="16531"/>
                    <a:pt x="17594" y="16531"/>
                  </a:cubicBezTo>
                  <a:cubicBezTo>
                    <a:pt x="21600" y="2822"/>
                    <a:pt x="21600" y="2822"/>
                    <a:pt x="21600" y="2822"/>
                  </a:cubicBezTo>
                  <a:cubicBezTo>
                    <a:pt x="21600" y="2822"/>
                    <a:pt x="14197" y="1786"/>
                    <a:pt x="11671" y="1382"/>
                  </a:cubicBezTo>
                  <a:cubicBezTo>
                    <a:pt x="9668" y="1094"/>
                    <a:pt x="3658" y="0"/>
                    <a:pt x="3658" y="0"/>
                  </a:cubicBezTo>
                  <a:cubicBezTo>
                    <a:pt x="697" y="7488"/>
                    <a:pt x="697" y="7488"/>
                    <a:pt x="697" y="7488"/>
                  </a:cubicBezTo>
                  <a:lnTo>
                    <a:pt x="435" y="7546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45" name="Freeform 19"/>
            <p:cNvSpPr/>
            <p:nvPr/>
          </p:nvSpPr>
          <p:spPr>
            <a:xfrm>
              <a:off x="162713" y="224139"/>
              <a:ext cx="596790" cy="50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03" y="21600"/>
                  </a:moveTo>
                  <a:cubicBezTo>
                    <a:pt x="18865" y="15062"/>
                    <a:pt x="18865" y="15062"/>
                    <a:pt x="18865" y="15062"/>
                  </a:cubicBezTo>
                  <a:cubicBezTo>
                    <a:pt x="18865" y="14648"/>
                    <a:pt x="18865" y="14648"/>
                    <a:pt x="18865" y="14648"/>
                  </a:cubicBezTo>
                  <a:cubicBezTo>
                    <a:pt x="18935" y="14483"/>
                    <a:pt x="18935" y="14483"/>
                    <a:pt x="18935" y="14483"/>
                  </a:cubicBezTo>
                  <a:cubicBezTo>
                    <a:pt x="19286" y="14317"/>
                    <a:pt x="19286" y="14317"/>
                    <a:pt x="19286" y="14317"/>
                  </a:cubicBezTo>
                  <a:cubicBezTo>
                    <a:pt x="19286" y="14152"/>
                    <a:pt x="19286" y="14152"/>
                    <a:pt x="19286" y="14152"/>
                  </a:cubicBezTo>
                  <a:cubicBezTo>
                    <a:pt x="19356" y="13821"/>
                    <a:pt x="19356" y="13821"/>
                    <a:pt x="19356" y="13821"/>
                  </a:cubicBezTo>
                  <a:cubicBezTo>
                    <a:pt x="19356" y="13159"/>
                    <a:pt x="19356" y="13159"/>
                    <a:pt x="19356" y="13159"/>
                  </a:cubicBezTo>
                  <a:cubicBezTo>
                    <a:pt x="19426" y="12993"/>
                    <a:pt x="19426" y="12993"/>
                    <a:pt x="19426" y="12993"/>
                  </a:cubicBezTo>
                  <a:cubicBezTo>
                    <a:pt x="19216" y="12745"/>
                    <a:pt x="19216" y="12745"/>
                    <a:pt x="19216" y="12745"/>
                  </a:cubicBezTo>
                  <a:cubicBezTo>
                    <a:pt x="19145" y="12745"/>
                    <a:pt x="19145" y="12745"/>
                    <a:pt x="19145" y="12745"/>
                  </a:cubicBezTo>
                  <a:cubicBezTo>
                    <a:pt x="19005" y="12662"/>
                    <a:pt x="19005" y="12662"/>
                    <a:pt x="19005" y="12662"/>
                  </a:cubicBezTo>
                  <a:cubicBezTo>
                    <a:pt x="18865" y="12414"/>
                    <a:pt x="18865" y="12414"/>
                    <a:pt x="18865" y="12414"/>
                  </a:cubicBezTo>
                  <a:cubicBezTo>
                    <a:pt x="18935" y="12000"/>
                    <a:pt x="18935" y="12000"/>
                    <a:pt x="18935" y="12000"/>
                  </a:cubicBezTo>
                  <a:cubicBezTo>
                    <a:pt x="19005" y="11752"/>
                    <a:pt x="19005" y="11752"/>
                    <a:pt x="19005" y="11752"/>
                  </a:cubicBezTo>
                  <a:cubicBezTo>
                    <a:pt x="19426" y="11338"/>
                    <a:pt x="19426" y="11338"/>
                    <a:pt x="19426" y="11338"/>
                  </a:cubicBezTo>
                  <a:cubicBezTo>
                    <a:pt x="19987" y="10676"/>
                    <a:pt x="19987" y="10676"/>
                    <a:pt x="19987" y="10676"/>
                  </a:cubicBezTo>
                  <a:cubicBezTo>
                    <a:pt x="20197" y="10345"/>
                    <a:pt x="20197" y="10345"/>
                    <a:pt x="20197" y="10345"/>
                  </a:cubicBezTo>
                  <a:cubicBezTo>
                    <a:pt x="20268" y="10014"/>
                    <a:pt x="20268" y="10014"/>
                    <a:pt x="20268" y="10014"/>
                  </a:cubicBezTo>
                  <a:cubicBezTo>
                    <a:pt x="20408" y="9931"/>
                    <a:pt x="20408" y="9931"/>
                    <a:pt x="20408" y="9931"/>
                  </a:cubicBezTo>
                  <a:cubicBezTo>
                    <a:pt x="20548" y="9517"/>
                    <a:pt x="20548" y="9517"/>
                    <a:pt x="20548" y="9517"/>
                  </a:cubicBezTo>
                  <a:cubicBezTo>
                    <a:pt x="20829" y="9186"/>
                    <a:pt x="20829" y="9186"/>
                    <a:pt x="20829" y="9186"/>
                  </a:cubicBezTo>
                  <a:cubicBezTo>
                    <a:pt x="21039" y="8855"/>
                    <a:pt x="21039" y="8855"/>
                    <a:pt x="21039" y="8855"/>
                  </a:cubicBezTo>
                  <a:cubicBezTo>
                    <a:pt x="21319" y="8607"/>
                    <a:pt x="21319" y="8607"/>
                    <a:pt x="21319" y="8607"/>
                  </a:cubicBezTo>
                  <a:cubicBezTo>
                    <a:pt x="21390" y="8193"/>
                    <a:pt x="21390" y="8193"/>
                    <a:pt x="21390" y="8193"/>
                  </a:cubicBezTo>
                  <a:cubicBezTo>
                    <a:pt x="21600" y="8110"/>
                    <a:pt x="21600" y="8110"/>
                    <a:pt x="21600" y="8110"/>
                  </a:cubicBezTo>
                  <a:cubicBezTo>
                    <a:pt x="21600" y="7779"/>
                    <a:pt x="21600" y="7779"/>
                    <a:pt x="21600" y="7779"/>
                  </a:cubicBezTo>
                  <a:cubicBezTo>
                    <a:pt x="21530" y="7448"/>
                    <a:pt x="21530" y="7448"/>
                    <a:pt x="21530" y="7448"/>
                  </a:cubicBezTo>
                  <a:cubicBezTo>
                    <a:pt x="21390" y="7200"/>
                    <a:pt x="21390" y="7200"/>
                    <a:pt x="21390" y="7200"/>
                  </a:cubicBezTo>
                  <a:cubicBezTo>
                    <a:pt x="21039" y="6869"/>
                    <a:pt x="21039" y="6869"/>
                    <a:pt x="21039" y="6869"/>
                  </a:cubicBezTo>
                  <a:cubicBezTo>
                    <a:pt x="20829" y="6455"/>
                    <a:pt x="20829" y="6455"/>
                    <a:pt x="20829" y="6455"/>
                  </a:cubicBezTo>
                  <a:cubicBezTo>
                    <a:pt x="20829" y="6124"/>
                    <a:pt x="20829" y="6124"/>
                    <a:pt x="20829" y="6124"/>
                  </a:cubicBezTo>
                  <a:cubicBezTo>
                    <a:pt x="16200" y="4717"/>
                    <a:pt x="16200" y="4717"/>
                    <a:pt x="16200" y="4717"/>
                  </a:cubicBezTo>
                  <a:cubicBezTo>
                    <a:pt x="15429" y="4634"/>
                    <a:pt x="15429" y="4634"/>
                    <a:pt x="15429" y="4634"/>
                  </a:cubicBezTo>
                  <a:cubicBezTo>
                    <a:pt x="15148" y="4717"/>
                    <a:pt x="15148" y="4717"/>
                    <a:pt x="15148" y="4717"/>
                  </a:cubicBezTo>
                  <a:cubicBezTo>
                    <a:pt x="14797" y="4634"/>
                    <a:pt x="14797" y="4634"/>
                    <a:pt x="14797" y="4634"/>
                  </a:cubicBezTo>
                  <a:cubicBezTo>
                    <a:pt x="14517" y="4717"/>
                    <a:pt x="14517" y="4717"/>
                    <a:pt x="14517" y="4717"/>
                  </a:cubicBezTo>
                  <a:cubicBezTo>
                    <a:pt x="12483" y="4800"/>
                    <a:pt x="12483" y="4800"/>
                    <a:pt x="12483" y="4800"/>
                  </a:cubicBezTo>
                  <a:cubicBezTo>
                    <a:pt x="12273" y="4634"/>
                    <a:pt x="12273" y="4634"/>
                    <a:pt x="12273" y="4634"/>
                  </a:cubicBezTo>
                  <a:cubicBezTo>
                    <a:pt x="12062" y="4717"/>
                    <a:pt x="12062" y="4717"/>
                    <a:pt x="12062" y="4717"/>
                  </a:cubicBezTo>
                  <a:cubicBezTo>
                    <a:pt x="11852" y="4800"/>
                    <a:pt x="11852" y="4800"/>
                    <a:pt x="11852" y="4800"/>
                  </a:cubicBezTo>
                  <a:cubicBezTo>
                    <a:pt x="11712" y="4800"/>
                    <a:pt x="11712" y="4800"/>
                    <a:pt x="11712" y="4800"/>
                  </a:cubicBezTo>
                  <a:cubicBezTo>
                    <a:pt x="11501" y="4717"/>
                    <a:pt x="11501" y="4717"/>
                    <a:pt x="11501" y="4717"/>
                  </a:cubicBezTo>
                  <a:cubicBezTo>
                    <a:pt x="11501" y="4634"/>
                    <a:pt x="11501" y="4634"/>
                    <a:pt x="11501" y="4634"/>
                  </a:cubicBezTo>
                  <a:cubicBezTo>
                    <a:pt x="11151" y="4634"/>
                    <a:pt x="11151" y="4634"/>
                    <a:pt x="11151" y="4634"/>
                  </a:cubicBezTo>
                  <a:cubicBezTo>
                    <a:pt x="10940" y="4552"/>
                    <a:pt x="10940" y="4552"/>
                    <a:pt x="10940" y="4552"/>
                  </a:cubicBezTo>
                  <a:cubicBezTo>
                    <a:pt x="10870" y="4386"/>
                    <a:pt x="10870" y="4386"/>
                    <a:pt x="10870" y="4386"/>
                  </a:cubicBezTo>
                  <a:cubicBezTo>
                    <a:pt x="10870" y="4303"/>
                    <a:pt x="10870" y="4303"/>
                    <a:pt x="10870" y="4303"/>
                  </a:cubicBezTo>
                  <a:cubicBezTo>
                    <a:pt x="10590" y="4221"/>
                    <a:pt x="10590" y="4221"/>
                    <a:pt x="10590" y="4221"/>
                  </a:cubicBezTo>
                  <a:cubicBezTo>
                    <a:pt x="10029" y="4055"/>
                    <a:pt x="10029" y="4055"/>
                    <a:pt x="10029" y="4055"/>
                  </a:cubicBezTo>
                  <a:cubicBezTo>
                    <a:pt x="9678" y="3890"/>
                    <a:pt x="9678" y="3890"/>
                    <a:pt x="9678" y="3890"/>
                  </a:cubicBezTo>
                  <a:cubicBezTo>
                    <a:pt x="9538" y="3807"/>
                    <a:pt x="9538" y="3807"/>
                    <a:pt x="9538" y="3807"/>
                  </a:cubicBezTo>
                  <a:cubicBezTo>
                    <a:pt x="9117" y="3890"/>
                    <a:pt x="9117" y="3890"/>
                    <a:pt x="9117" y="3890"/>
                  </a:cubicBezTo>
                  <a:cubicBezTo>
                    <a:pt x="8486" y="4055"/>
                    <a:pt x="8486" y="4055"/>
                    <a:pt x="8486" y="4055"/>
                  </a:cubicBezTo>
                  <a:cubicBezTo>
                    <a:pt x="7714" y="3807"/>
                    <a:pt x="7714" y="3807"/>
                    <a:pt x="7714" y="3807"/>
                  </a:cubicBezTo>
                  <a:cubicBezTo>
                    <a:pt x="7223" y="3310"/>
                    <a:pt x="7223" y="3310"/>
                    <a:pt x="7223" y="3310"/>
                  </a:cubicBezTo>
                  <a:cubicBezTo>
                    <a:pt x="7223" y="3310"/>
                    <a:pt x="7434" y="2731"/>
                    <a:pt x="7364" y="1986"/>
                  </a:cubicBezTo>
                  <a:cubicBezTo>
                    <a:pt x="7294" y="1159"/>
                    <a:pt x="6943" y="993"/>
                    <a:pt x="6943" y="993"/>
                  </a:cubicBezTo>
                  <a:cubicBezTo>
                    <a:pt x="6592" y="993"/>
                    <a:pt x="6592" y="993"/>
                    <a:pt x="6592" y="993"/>
                  </a:cubicBezTo>
                  <a:cubicBezTo>
                    <a:pt x="6312" y="828"/>
                    <a:pt x="6312" y="828"/>
                    <a:pt x="6312" y="828"/>
                  </a:cubicBezTo>
                  <a:cubicBezTo>
                    <a:pt x="6312" y="828"/>
                    <a:pt x="6312" y="331"/>
                    <a:pt x="5961" y="331"/>
                  </a:cubicBezTo>
                  <a:cubicBezTo>
                    <a:pt x="5610" y="331"/>
                    <a:pt x="5610" y="331"/>
                    <a:pt x="5610" y="331"/>
                  </a:cubicBezTo>
                  <a:cubicBezTo>
                    <a:pt x="5190" y="248"/>
                    <a:pt x="5190" y="248"/>
                    <a:pt x="5190" y="248"/>
                  </a:cubicBezTo>
                  <a:cubicBezTo>
                    <a:pt x="4909" y="0"/>
                    <a:pt x="4909" y="0"/>
                    <a:pt x="4909" y="0"/>
                  </a:cubicBezTo>
                  <a:cubicBezTo>
                    <a:pt x="4909" y="579"/>
                    <a:pt x="4909" y="579"/>
                    <a:pt x="4909" y="579"/>
                  </a:cubicBezTo>
                  <a:cubicBezTo>
                    <a:pt x="4769" y="1076"/>
                    <a:pt x="4769" y="1076"/>
                    <a:pt x="4769" y="1076"/>
                  </a:cubicBezTo>
                  <a:cubicBezTo>
                    <a:pt x="4418" y="1821"/>
                    <a:pt x="4418" y="1821"/>
                    <a:pt x="4418" y="1821"/>
                  </a:cubicBezTo>
                  <a:cubicBezTo>
                    <a:pt x="4488" y="2317"/>
                    <a:pt x="4488" y="2317"/>
                    <a:pt x="4488" y="2317"/>
                  </a:cubicBezTo>
                  <a:cubicBezTo>
                    <a:pt x="4418" y="2731"/>
                    <a:pt x="4418" y="2731"/>
                    <a:pt x="4418" y="2731"/>
                  </a:cubicBezTo>
                  <a:cubicBezTo>
                    <a:pt x="4208" y="3145"/>
                    <a:pt x="4208" y="3145"/>
                    <a:pt x="4208" y="3145"/>
                  </a:cubicBezTo>
                  <a:cubicBezTo>
                    <a:pt x="4068" y="3559"/>
                    <a:pt x="4068" y="3559"/>
                    <a:pt x="4068" y="3559"/>
                  </a:cubicBezTo>
                  <a:cubicBezTo>
                    <a:pt x="3857" y="4138"/>
                    <a:pt x="3857" y="4138"/>
                    <a:pt x="3857" y="4138"/>
                  </a:cubicBezTo>
                  <a:cubicBezTo>
                    <a:pt x="3717" y="4552"/>
                    <a:pt x="3717" y="4552"/>
                    <a:pt x="3717" y="4552"/>
                  </a:cubicBezTo>
                  <a:cubicBezTo>
                    <a:pt x="3296" y="5545"/>
                    <a:pt x="3296" y="5545"/>
                    <a:pt x="3296" y="5545"/>
                  </a:cubicBezTo>
                  <a:cubicBezTo>
                    <a:pt x="2805" y="7034"/>
                    <a:pt x="2805" y="7034"/>
                    <a:pt x="2805" y="7034"/>
                  </a:cubicBezTo>
                  <a:cubicBezTo>
                    <a:pt x="2455" y="8110"/>
                    <a:pt x="2455" y="8110"/>
                    <a:pt x="2455" y="8110"/>
                  </a:cubicBezTo>
                  <a:cubicBezTo>
                    <a:pt x="2104" y="9186"/>
                    <a:pt x="2104" y="9186"/>
                    <a:pt x="2104" y="9186"/>
                  </a:cubicBezTo>
                  <a:cubicBezTo>
                    <a:pt x="1683" y="9931"/>
                    <a:pt x="1683" y="9931"/>
                    <a:pt x="1683" y="9931"/>
                  </a:cubicBezTo>
                  <a:cubicBezTo>
                    <a:pt x="1543" y="10262"/>
                    <a:pt x="1543" y="10262"/>
                    <a:pt x="1543" y="10262"/>
                  </a:cubicBezTo>
                  <a:cubicBezTo>
                    <a:pt x="1262" y="10759"/>
                    <a:pt x="1262" y="10759"/>
                    <a:pt x="1262" y="10759"/>
                  </a:cubicBezTo>
                  <a:cubicBezTo>
                    <a:pt x="1052" y="11007"/>
                    <a:pt x="1052" y="11007"/>
                    <a:pt x="1052" y="11007"/>
                  </a:cubicBezTo>
                  <a:cubicBezTo>
                    <a:pt x="982" y="11255"/>
                    <a:pt x="982" y="11255"/>
                    <a:pt x="982" y="11255"/>
                  </a:cubicBezTo>
                  <a:cubicBezTo>
                    <a:pt x="771" y="11669"/>
                    <a:pt x="771" y="11669"/>
                    <a:pt x="771" y="11669"/>
                  </a:cubicBezTo>
                  <a:cubicBezTo>
                    <a:pt x="351" y="12248"/>
                    <a:pt x="351" y="12248"/>
                    <a:pt x="351" y="12248"/>
                  </a:cubicBezTo>
                  <a:cubicBezTo>
                    <a:pt x="210" y="12579"/>
                    <a:pt x="210" y="12579"/>
                    <a:pt x="210" y="12579"/>
                  </a:cubicBezTo>
                  <a:cubicBezTo>
                    <a:pt x="351" y="13241"/>
                    <a:pt x="351" y="13241"/>
                    <a:pt x="351" y="13241"/>
                  </a:cubicBezTo>
                  <a:cubicBezTo>
                    <a:pt x="351" y="13407"/>
                    <a:pt x="351" y="13407"/>
                    <a:pt x="351" y="13407"/>
                  </a:cubicBezTo>
                  <a:cubicBezTo>
                    <a:pt x="351" y="13572"/>
                    <a:pt x="351" y="13572"/>
                    <a:pt x="351" y="13572"/>
                  </a:cubicBezTo>
                  <a:cubicBezTo>
                    <a:pt x="281" y="13655"/>
                    <a:pt x="281" y="13655"/>
                    <a:pt x="281" y="13655"/>
                  </a:cubicBezTo>
                  <a:cubicBezTo>
                    <a:pt x="210" y="13986"/>
                    <a:pt x="210" y="13986"/>
                    <a:pt x="210" y="13986"/>
                  </a:cubicBezTo>
                  <a:cubicBezTo>
                    <a:pt x="70" y="14069"/>
                    <a:pt x="70" y="14069"/>
                    <a:pt x="70" y="14069"/>
                  </a:cubicBezTo>
                  <a:cubicBezTo>
                    <a:pt x="70" y="14400"/>
                    <a:pt x="70" y="14400"/>
                    <a:pt x="70" y="14400"/>
                  </a:cubicBezTo>
                  <a:cubicBezTo>
                    <a:pt x="0" y="15062"/>
                    <a:pt x="0" y="15062"/>
                    <a:pt x="0" y="15062"/>
                  </a:cubicBezTo>
                  <a:cubicBezTo>
                    <a:pt x="0" y="15476"/>
                    <a:pt x="0" y="15476"/>
                    <a:pt x="0" y="15476"/>
                  </a:cubicBezTo>
                  <a:cubicBezTo>
                    <a:pt x="140" y="15724"/>
                    <a:pt x="140" y="15724"/>
                    <a:pt x="140" y="15724"/>
                  </a:cubicBezTo>
                  <a:cubicBezTo>
                    <a:pt x="210" y="15972"/>
                    <a:pt x="210" y="15972"/>
                    <a:pt x="210" y="15972"/>
                  </a:cubicBezTo>
                  <a:cubicBezTo>
                    <a:pt x="10309" y="19366"/>
                    <a:pt x="10309" y="19366"/>
                    <a:pt x="10309" y="19366"/>
                  </a:cubicBezTo>
                  <a:cubicBezTo>
                    <a:pt x="10309" y="19366"/>
                    <a:pt x="15148" y="20938"/>
                    <a:pt x="16761" y="21352"/>
                  </a:cubicBezTo>
                  <a:cubicBezTo>
                    <a:pt x="16971" y="21434"/>
                    <a:pt x="17252" y="21517"/>
                    <a:pt x="17603" y="2160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46" name="Freeform 20"/>
            <p:cNvSpPr/>
            <p:nvPr/>
          </p:nvSpPr>
          <p:spPr>
            <a:xfrm>
              <a:off x="649747" y="89198"/>
              <a:ext cx="441305" cy="722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47" y="7644"/>
                  </a:moveTo>
                  <a:cubicBezTo>
                    <a:pt x="4547" y="7991"/>
                    <a:pt x="4358" y="8281"/>
                    <a:pt x="4358" y="8281"/>
                  </a:cubicBezTo>
                  <a:cubicBezTo>
                    <a:pt x="4358" y="8513"/>
                    <a:pt x="4358" y="8513"/>
                    <a:pt x="4358" y="8513"/>
                  </a:cubicBezTo>
                  <a:cubicBezTo>
                    <a:pt x="4642" y="8802"/>
                    <a:pt x="4642" y="8802"/>
                    <a:pt x="4642" y="8802"/>
                  </a:cubicBezTo>
                  <a:cubicBezTo>
                    <a:pt x="5116" y="9034"/>
                    <a:pt x="5116" y="9034"/>
                    <a:pt x="5116" y="9034"/>
                  </a:cubicBezTo>
                  <a:cubicBezTo>
                    <a:pt x="5305" y="9208"/>
                    <a:pt x="5305" y="9208"/>
                    <a:pt x="5305" y="9208"/>
                  </a:cubicBezTo>
                  <a:cubicBezTo>
                    <a:pt x="5400" y="9439"/>
                    <a:pt x="5400" y="9439"/>
                    <a:pt x="5400" y="9439"/>
                  </a:cubicBezTo>
                  <a:cubicBezTo>
                    <a:pt x="5400" y="9671"/>
                    <a:pt x="5400" y="9671"/>
                    <a:pt x="5400" y="9671"/>
                  </a:cubicBezTo>
                  <a:cubicBezTo>
                    <a:pt x="5116" y="9729"/>
                    <a:pt x="5116" y="9729"/>
                    <a:pt x="5116" y="9729"/>
                  </a:cubicBezTo>
                  <a:cubicBezTo>
                    <a:pt x="5021" y="10018"/>
                    <a:pt x="5021" y="10018"/>
                    <a:pt x="5021" y="10018"/>
                  </a:cubicBezTo>
                  <a:cubicBezTo>
                    <a:pt x="4642" y="10192"/>
                    <a:pt x="4642" y="10192"/>
                    <a:pt x="4642" y="10192"/>
                  </a:cubicBezTo>
                  <a:cubicBezTo>
                    <a:pt x="4358" y="10424"/>
                    <a:pt x="4358" y="10424"/>
                    <a:pt x="4358" y="10424"/>
                  </a:cubicBezTo>
                  <a:cubicBezTo>
                    <a:pt x="3979" y="10655"/>
                    <a:pt x="3979" y="10655"/>
                    <a:pt x="3979" y="10655"/>
                  </a:cubicBezTo>
                  <a:cubicBezTo>
                    <a:pt x="3789" y="10945"/>
                    <a:pt x="3789" y="10945"/>
                    <a:pt x="3789" y="10945"/>
                  </a:cubicBezTo>
                  <a:cubicBezTo>
                    <a:pt x="3600" y="11003"/>
                    <a:pt x="3600" y="11003"/>
                    <a:pt x="3600" y="11003"/>
                  </a:cubicBezTo>
                  <a:cubicBezTo>
                    <a:pt x="3505" y="11234"/>
                    <a:pt x="3505" y="11234"/>
                    <a:pt x="3505" y="11234"/>
                  </a:cubicBezTo>
                  <a:cubicBezTo>
                    <a:pt x="3221" y="11466"/>
                    <a:pt x="3221" y="11466"/>
                    <a:pt x="3221" y="11466"/>
                  </a:cubicBezTo>
                  <a:cubicBezTo>
                    <a:pt x="2463" y="11929"/>
                    <a:pt x="2463" y="11929"/>
                    <a:pt x="2463" y="11929"/>
                  </a:cubicBezTo>
                  <a:cubicBezTo>
                    <a:pt x="1895" y="12219"/>
                    <a:pt x="1895" y="12219"/>
                    <a:pt x="1895" y="12219"/>
                  </a:cubicBezTo>
                  <a:cubicBezTo>
                    <a:pt x="1800" y="12392"/>
                    <a:pt x="1800" y="12392"/>
                    <a:pt x="1800" y="12392"/>
                  </a:cubicBezTo>
                  <a:cubicBezTo>
                    <a:pt x="1705" y="12682"/>
                    <a:pt x="1705" y="12682"/>
                    <a:pt x="1705" y="12682"/>
                  </a:cubicBezTo>
                  <a:cubicBezTo>
                    <a:pt x="1895" y="12856"/>
                    <a:pt x="1895" y="12856"/>
                    <a:pt x="1895" y="12856"/>
                  </a:cubicBezTo>
                  <a:cubicBezTo>
                    <a:pt x="2084" y="12914"/>
                    <a:pt x="2084" y="12914"/>
                    <a:pt x="2084" y="12914"/>
                  </a:cubicBezTo>
                  <a:cubicBezTo>
                    <a:pt x="2179" y="12914"/>
                    <a:pt x="2179" y="12914"/>
                    <a:pt x="2179" y="12914"/>
                  </a:cubicBezTo>
                  <a:cubicBezTo>
                    <a:pt x="2463" y="13087"/>
                    <a:pt x="2463" y="13087"/>
                    <a:pt x="2463" y="13087"/>
                  </a:cubicBezTo>
                  <a:cubicBezTo>
                    <a:pt x="2368" y="13203"/>
                    <a:pt x="2368" y="13203"/>
                    <a:pt x="2368" y="13203"/>
                  </a:cubicBezTo>
                  <a:cubicBezTo>
                    <a:pt x="2368" y="13666"/>
                    <a:pt x="2368" y="13666"/>
                    <a:pt x="2368" y="13666"/>
                  </a:cubicBezTo>
                  <a:cubicBezTo>
                    <a:pt x="2274" y="13898"/>
                    <a:pt x="2274" y="13898"/>
                    <a:pt x="2274" y="13898"/>
                  </a:cubicBezTo>
                  <a:cubicBezTo>
                    <a:pt x="2274" y="14014"/>
                    <a:pt x="2274" y="14014"/>
                    <a:pt x="2274" y="14014"/>
                  </a:cubicBezTo>
                  <a:cubicBezTo>
                    <a:pt x="1800" y="14130"/>
                    <a:pt x="1800" y="14130"/>
                    <a:pt x="1800" y="14130"/>
                  </a:cubicBezTo>
                  <a:cubicBezTo>
                    <a:pt x="1705" y="14246"/>
                    <a:pt x="1705" y="14246"/>
                    <a:pt x="1705" y="14246"/>
                  </a:cubicBezTo>
                  <a:cubicBezTo>
                    <a:pt x="1705" y="14535"/>
                    <a:pt x="1705" y="14535"/>
                    <a:pt x="1705" y="14535"/>
                  </a:cubicBezTo>
                  <a:cubicBezTo>
                    <a:pt x="0" y="19110"/>
                    <a:pt x="0" y="19110"/>
                    <a:pt x="0" y="19110"/>
                  </a:cubicBezTo>
                  <a:cubicBezTo>
                    <a:pt x="3316" y="19573"/>
                    <a:pt x="9663" y="20384"/>
                    <a:pt x="9663" y="20384"/>
                  </a:cubicBezTo>
                  <a:cubicBezTo>
                    <a:pt x="19705" y="21600"/>
                    <a:pt x="19705" y="21600"/>
                    <a:pt x="19705" y="21600"/>
                  </a:cubicBezTo>
                  <a:cubicBezTo>
                    <a:pt x="21600" y="14825"/>
                    <a:pt x="21600" y="14825"/>
                    <a:pt x="21600" y="14825"/>
                  </a:cubicBezTo>
                  <a:cubicBezTo>
                    <a:pt x="21411" y="14709"/>
                    <a:pt x="21411" y="14709"/>
                    <a:pt x="21411" y="14709"/>
                  </a:cubicBezTo>
                  <a:cubicBezTo>
                    <a:pt x="21221" y="14593"/>
                    <a:pt x="21221" y="14593"/>
                    <a:pt x="21221" y="14593"/>
                  </a:cubicBezTo>
                  <a:cubicBezTo>
                    <a:pt x="21221" y="14535"/>
                    <a:pt x="21221" y="14535"/>
                    <a:pt x="21221" y="14535"/>
                  </a:cubicBezTo>
                  <a:cubicBezTo>
                    <a:pt x="21126" y="14303"/>
                    <a:pt x="21126" y="14303"/>
                    <a:pt x="21126" y="14303"/>
                  </a:cubicBezTo>
                  <a:cubicBezTo>
                    <a:pt x="20937" y="14130"/>
                    <a:pt x="20937" y="14130"/>
                    <a:pt x="20937" y="14130"/>
                  </a:cubicBezTo>
                  <a:cubicBezTo>
                    <a:pt x="20653" y="13956"/>
                    <a:pt x="20653" y="13956"/>
                    <a:pt x="20653" y="13956"/>
                  </a:cubicBezTo>
                  <a:cubicBezTo>
                    <a:pt x="20274" y="13956"/>
                    <a:pt x="20274" y="13956"/>
                    <a:pt x="20274" y="13956"/>
                  </a:cubicBezTo>
                  <a:cubicBezTo>
                    <a:pt x="20179" y="14246"/>
                    <a:pt x="20179" y="14246"/>
                    <a:pt x="20179" y="14246"/>
                  </a:cubicBezTo>
                  <a:cubicBezTo>
                    <a:pt x="20084" y="14419"/>
                    <a:pt x="20084" y="14419"/>
                    <a:pt x="20084" y="14419"/>
                  </a:cubicBezTo>
                  <a:cubicBezTo>
                    <a:pt x="19137" y="14361"/>
                    <a:pt x="19137" y="14361"/>
                    <a:pt x="19137" y="14361"/>
                  </a:cubicBezTo>
                  <a:cubicBezTo>
                    <a:pt x="18663" y="14246"/>
                    <a:pt x="18663" y="14246"/>
                    <a:pt x="18663" y="14246"/>
                  </a:cubicBezTo>
                  <a:cubicBezTo>
                    <a:pt x="17905" y="14188"/>
                    <a:pt x="17905" y="14188"/>
                    <a:pt x="17905" y="14188"/>
                  </a:cubicBezTo>
                  <a:cubicBezTo>
                    <a:pt x="17526" y="14188"/>
                    <a:pt x="17526" y="14188"/>
                    <a:pt x="17526" y="14188"/>
                  </a:cubicBezTo>
                  <a:cubicBezTo>
                    <a:pt x="17432" y="14303"/>
                    <a:pt x="17432" y="14303"/>
                    <a:pt x="17432" y="14303"/>
                  </a:cubicBezTo>
                  <a:cubicBezTo>
                    <a:pt x="17432" y="14419"/>
                    <a:pt x="17432" y="14419"/>
                    <a:pt x="17432" y="14419"/>
                  </a:cubicBezTo>
                  <a:cubicBezTo>
                    <a:pt x="16958" y="14303"/>
                    <a:pt x="16958" y="14303"/>
                    <a:pt x="16958" y="14303"/>
                  </a:cubicBezTo>
                  <a:cubicBezTo>
                    <a:pt x="16484" y="14130"/>
                    <a:pt x="16484" y="14130"/>
                    <a:pt x="16484" y="14130"/>
                  </a:cubicBezTo>
                  <a:cubicBezTo>
                    <a:pt x="16200" y="14130"/>
                    <a:pt x="16200" y="14130"/>
                    <a:pt x="16200" y="14130"/>
                  </a:cubicBezTo>
                  <a:cubicBezTo>
                    <a:pt x="16011" y="14130"/>
                    <a:pt x="16011" y="14130"/>
                    <a:pt x="16011" y="14130"/>
                  </a:cubicBezTo>
                  <a:cubicBezTo>
                    <a:pt x="15916" y="14303"/>
                    <a:pt x="15916" y="14303"/>
                    <a:pt x="15916" y="14303"/>
                  </a:cubicBezTo>
                  <a:cubicBezTo>
                    <a:pt x="15916" y="14419"/>
                    <a:pt x="15916" y="14419"/>
                    <a:pt x="15916" y="14419"/>
                  </a:cubicBezTo>
                  <a:cubicBezTo>
                    <a:pt x="15537" y="14419"/>
                    <a:pt x="15537" y="14419"/>
                    <a:pt x="15537" y="14419"/>
                  </a:cubicBezTo>
                  <a:cubicBezTo>
                    <a:pt x="15347" y="14188"/>
                    <a:pt x="15347" y="14188"/>
                    <a:pt x="15347" y="14188"/>
                  </a:cubicBezTo>
                  <a:cubicBezTo>
                    <a:pt x="15347" y="14014"/>
                    <a:pt x="15347" y="14014"/>
                    <a:pt x="15347" y="14014"/>
                  </a:cubicBezTo>
                  <a:cubicBezTo>
                    <a:pt x="15347" y="13782"/>
                    <a:pt x="15347" y="13782"/>
                    <a:pt x="15347" y="13782"/>
                  </a:cubicBezTo>
                  <a:cubicBezTo>
                    <a:pt x="15158" y="13435"/>
                    <a:pt x="15158" y="13435"/>
                    <a:pt x="15158" y="13435"/>
                  </a:cubicBezTo>
                  <a:cubicBezTo>
                    <a:pt x="15158" y="13087"/>
                    <a:pt x="15158" y="13087"/>
                    <a:pt x="15158" y="13087"/>
                  </a:cubicBezTo>
                  <a:cubicBezTo>
                    <a:pt x="14779" y="13087"/>
                    <a:pt x="14779" y="13087"/>
                    <a:pt x="14779" y="13087"/>
                  </a:cubicBezTo>
                  <a:cubicBezTo>
                    <a:pt x="14305" y="12914"/>
                    <a:pt x="14305" y="12914"/>
                    <a:pt x="14305" y="12914"/>
                  </a:cubicBezTo>
                  <a:cubicBezTo>
                    <a:pt x="14116" y="12740"/>
                    <a:pt x="14116" y="12740"/>
                    <a:pt x="14116" y="12740"/>
                  </a:cubicBezTo>
                  <a:cubicBezTo>
                    <a:pt x="14116" y="12624"/>
                    <a:pt x="14116" y="12624"/>
                    <a:pt x="14116" y="12624"/>
                  </a:cubicBezTo>
                  <a:cubicBezTo>
                    <a:pt x="14116" y="12335"/>
                    <a:pt x="14116" y="12335"/>
                    <a:pt x="14116" y="12335"/>
                  </a:cubicBezTo>
                  <a:cubicBezTo>
                    <a:pt x="14116" y="12045"/>
                    <a:pt x="14116" y="12045"/>
                    <a:pt x="14116" y="12045"/>
                  </a:cubicBezTo>
                  <a:cubicBezTo>
                    <a:pt x="13737" y="11813"/>
                    <a:pt x="13737" y="11813"/>
                    <a:pt x="13737" y="11813"/>
                  </a:cubicBezTo>
                  <a:cubicBezTo>
                    <a:pt x="13737" y="11640"/>
                    <a:pt x="13737" y="11640"/>
                    <a:pt x="13737" y="11640"/>
                  </a:cubicBezTo>
                  <a:cubicBezTo>
                    <a:pt x="13737" y="11292"/>
                    <a:pt x="13737" y="11292"/>
                    <a:pt x="13737" y="11292"/>
                  </a:cubicBezTo>
                  <a:cubicBezTo>
                    <a:pt x="13642" y="10829"/>
                    <a:pt x="13642" y="10829"/>
                    <a:pt x="13642" y="10829"/>
                  </a:cubicBezTo>
                  <a:cubicBezTo>
                    <a:pt x="13453" y="10597"/>
                    <a:pt x="13453" y="10597"/>
                    <a:pt x="13453" y="10597"/>
                  </a:cubicBezTo>
                  <a:cubicBezTo>
                    <a:pt x="13358" y="10366"/>
                    <a:pt x="13358" y="10366"/>
                    <a:pt x="13358" y="10366"/>
                  </a:cubicBezTo>
                  <a:cubicBezTo>
                    <a:pt x="13168" y="10366"/>
                    <a:pt x="13168" y="10366"/>
                    <a:pt x="13168" y="10366"/>
                  </a:cubicBezTo>
                  <a:cubicBezTo>
                    <a:pt x="12789" y="10539"/>
                    <a:pt x="12789" y="10539"/>
                    <a:pt x="12789" y="10539"/>
                  </a:cubicBezTo>
                  <a:cubicBezTo>
                    <a:pt x="12600" y="10539"/>
                    <a:pt x="12600" y="10539"/>
                    <a:pt x="12600" y="10539"/>
                  </a:cubicBezTo>
                  <a:cubicBezTo>
                    <a:pt x="12316" y="10597"/>
                    <a:pt x="12316" y="10597"/>
                    <a:pt x="12316" y="10597"/>
                  </a:cubicBezTo>
                  <a:cubicBezTo>
                    <a:pt x="12032" y="10771"/>
                    <a:pt x="12032" y="10771"/>
                    <a:pt x="12032" y="10771"/>
                  </a:cubicBezTo>
                  <a:cubicBezTo>
                    <a:pt x="11842" y="10771"/>
                    <a:pt x="11842" y="10771"/>
                    <a:pt x="11842" y="10771"/>
                  </a:cubicBezTo>
                  <a:cubicBezTo>
                    <a:pt x="11842" y="10597"/>
                    <a:pt x="11842" y="10597"/>
                    <a:pt x="11842" y="10597"/>
                  </a:cubicBezTo>
                  <a:cubicBezTo>
                    <a:pt x="11463" y="10482"/>
                    <a:pt x="11463" y="10482"/>
                    <a:pt x="11463" y="10482"/>
                  </a:cubicBezTo>
                  <a:cubicBezTo>
                    <a:pt x="11274" y="10366"/>
                    <a:pt x="11274" y="10366"/>
                    <a:pt x="11274" y="10366"/>
                  </a:cubicBezTo>
                  <a:cubicBezTo>
                    <a:pt x="11558" y="9960"/>
                    <a:pt x="11558" y="9960"/>
                    <a:pt x="11558" y="9960"/>
                  </a:cubicBezTo>
                  <a:cubicBezTo>
                    <a:pt x="11842" y="9729"/>
                    <a:pt x="11842" y="9729"/>
                    <a:pt x="11842" y="9729"/>
                  </a:cubicBezTo>
                  <a:cubicBezTo>
                    <a:pt x="12126" y="9729"/>
                    <a:pt x="12126" y="9729"/>
                    <a:pt x="12126" y="9729"/>
                  </a:cubicBezTo>
                  <a:cubicBezTo>
                    <a:pt x="12221" y="9613"/>
                    <a:pt x="12221" y="9613"/>
                    <a:pt x="12221" y="9613"/>
                  </a:cubicBezTo>
                  <a:cubicBezTo>
                    <a:pt x="12032" y="9265"/>
                    <a:pt x="12032" y="9265"/>
                    <a:pt x="12032" y="9265"/>
                  </a:cubicBezTo>
                  <a:cubicBezTo>
                    <a:pt x="12126" y="8918"/>
                    <a:pt x="12126" y="8918"/>
                    <a:pt x="12126" y="8918"/>
                  </a:cubicBezTo>
                  <a:cubicBezTo>
                    <a:pt x="12411" y="8513"/>
                    <a:pt x="12411" y="8513"/>
                    <a:pt x="12411" y="8513"/>
                  </a:cubicBezTo>
                  <a:cubicBezTo>
                    <a:pt x="12695" y="8165"/>
                    <a:pt x="12695" y="8165"/>
                    <a:pt x="12695" y="8165"/>
                  </a:cubicBezTo>
                  <a:cubicBezTo>
                    <a:pt x="12979" y="7818"/>
                    <a:pt x="12979" y="7818"/>
                    <a:pt x="12979" y="7818"/>
                  </a:cubicBezTo>
                  <a:cubicBezTo>
                    <a:pt x="12979" y="7586"/>
                    <a:pt x="12979" y="7586"/>
                    <a:pt x="12979" y="7586"/>
                  </a:cubicBezTo>
                  <a:cubicBezTo>
                    <a:pt x="12126" y="7470"/>
                    <a:pt x="12126" y="7470"/>
                    <a:pt x="12126" y="7470"/>
                  </a:cubicBezTo>
                  <a:cubicBezTo>
                    <a:pt x="12126" y="7412"/>
                    <a:pt x="12126" y="7412"/>
                    <a:pt x="12126" y="7412"/>
                  </a:cubicBezTo>
                  <a:cubicBezTo>
                    <a:pt x="11842" y="7181"/>
                    <a:pt x="11842" y="7181"/>
                    <a:pt x="11842" y="7181"/>
                  </a:cubicBezTo>
                  <a:cubicBezTo>
                    <a:pt x="11653" y="6833"/>
                    <a:pt x="11653" y="6833"/>
                    <a:pt x="11653" y="6833"/>
                  </a:cubicBezTo>
                  <a:cubicBezTo>
                    <a:pt x="11558" y="6428"/>
                    <a:pt x="11558" y="6428"/>
                    <a:pt x="11558" y="6428"/>
                  </a:cubicBezTo>
                  <a:cubicBezTo>
                    <a:pt x="11274" y="6138"/>
                    <a:pt x="11274" y="6138"/>
                    <a:pt x="11274" y="6138"/>
                  </a:cubicBezTo>
                  <a:cubicBezTo>
                    <a:pt x="10800" y="5849"/>
                    <a:pt x="10800" y="5849"/>
                    <a:pt x="10800" y="5849"/>
                  </a:cubicBezTo>
                  <a:cubicBezTo>
                    <a:pt x="10326" y="5386"/>
                    <a:pt x="10326" y="5386"/>
                    <a:pt x="10326" y="5386"/>
                  </a:cubicBezTo>
                  <a:cubicBezTo>
                    <a:pt x="10232" y="5096"/>
                    <a:pt x="10232" y="5096"/>
                    <a:pt x="10232" y="5096"/>
                  </a:cubicBezTo>
                  <a:cubicBezTo>
                    <a:pt x="9853" y="4749"/>
                    <a:pt x="9853" y="4749"/>
                    <a:pt x="9853" y="4749"/>
                  </a:cubicBezTo>
                  <a:cubicBezTo>
                    <a:pt x="9853" y="4575"/>
                    <a:pt x="9853" y="4575"/>
                    <a:pt x="9853" y="4575"/>
                  </a:cubicBezTo>
                  <a:cubicBezTo>
                    <a:pt x="9568" y="4401"/>
                    <a:pt x="9568" y="4401"/>
                    <a:pt x="9568" y="4401"/>
                  </a:cubicBezTo>
                  <a:cubicBezTo>
                    <a:pt x="9568" y="4169"/>
                    <a:pt x="9568" y="4169"/>
                    <a:pt x="9568" y="4169"/>
                  </a:cubicBezTo>
                  <a:cubicBezTo>
                    <a:pt x="9568" y="3996"/>
                    <a:pt x="9568" y="3996"/>
                    <a:pt x="9568" y="3996"/>
                  </a:cubicBezTo>
                  <a:cubicBezTo>
                    <a:pt x="9379" y="3706"/>
                    <a:pt x="9379" y="3706"/>
                    <a:pt x="9379" y="3706"/>
                  </a:cubicBezTo>
                  <a:cubicBezTo>
                    <a:pt x="9189" y="3590"/>
                    <a:pt x="9189" y="3590"/>
                    <a:pt x="9189" y="3590"/>
                  </a:cubicBezTo>
                  <a:cubicBezTo>
                    <a:pt x="9189" y="3417"/>
                    <a:pt x="9189" y="3417"/>
                    <a:pt x="9189" y="3417"/>
                  </a:cubicBezTo>
                  <a:cubicBezTo>
                    <a:pt x="9284" y="2780"/>
                    <a:pt x="9284" y="2780"/>
                    <a:pt x="9284" y="2780"/>
                  </a:cubicBezTo>
                  <a:cubicBezTo>
                    <a:pt x="9568" y="2085"/>
                    <a:pt x="9568" y="2085"/>
                    <a:pt x="9568" y="2085"/>
                  </a:cubicBezTo>
                  <a:cubicBezTo>
                    <a:pt x="9853" y="1448"/>
                    <a:pt x="9853" y="1448"/>
                    <a:pt x="9853" y="1448"/>
                  </a:cubicBezTo>
                  <a:cubicBezTo>
                    <a:pt x="10042" y="1042"/>
                    <a:pt x="10042" y="1042"/>
                    <a:pt x="10042" y="1042"/>
                  </a:cubicBezTo>
                  <a:cubicBezTo>
                    <a:pt x="10232" y="463"/>
                    <a:pt x="10232" y="463"/>
                    <a:pt x="10232" y="463"/>
                  </a:cubicBezTo>
                  <a:cubicBezTo>
                    <a:pt x="7200" y="0"/>
                    <a:pt x="7200" y="0"/>
                    <a:pt x="7200" y="0"/>
                  </a:cubicBezTo>
                  <a:cubicBezTo>
                    <a:pt x="7200" y="0"/>
                    <a:pt x="4926" y="6602"/>
                    <a:pt x="4453" y="6949"/>
                  </a:cubicBezTo>
                  <a:cubicBezTo>
                    <a:pt x="4074" y="7354"/>
                    <a:pt x="4547" y="7239"/>
                    <a:pt x="4547" y="7644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47" name="Freeform 21"/>
            <p:cNvSpPr/>
            <p:nvPr/>
          </p:nvSpPr>
          <p:spPr>
            <a:xfrm>
              <a:off x="837245" y="105208"/>
              <a:ext cx="756849" cy="489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143"/>
                  </a:moveTo>
                  <a:cubicBezTo>
                    <a:pt x="21600" y="5143"/>
                    <a:pt x="13424" y="3600"/>
                    <a:pt x="10165" y="2829"/>
                  </a:cubicBezTo>
                  <a:cubicBezTo>
                    <a:pt x="6187" y="1886"/>
                    <a:pt x="608" y="0"/>
                    <a:pt x="608" y="0"/>
                  </a:cubicBezTo>
                  <a:cubicBezTo>
                    <a:pt x="497" y="857"/>
                    <a:pt x="497" y="857"/>
                    <a:pt x="497" y="857"/>
                  </a:cubicBezTo>
                  <a:cubicBezTo>
                    <a:pt x="387" y="1457"/>
                    <a:pt x="387" y="1457"/>
                    <a:pt x="387" y="1457"/>
                  </a:cubicBezTo>
                  <a:cubicBezTo>
                    <a:pt x="221" y="2400"/>
                    <a:pt x="221" y="2400"/>
                    <a:pt x="221" y="2400"/>
                  </a:cubicBezTo>
                  <a:cubicBezTo>
                    <a:pt x="55" y="3429"/>
                    <a:pt x="55" y="3429"/>
                    <a:pt x="55" y="3429"/>
                  </a:cubicBezTo>
                  <a:cubicBezTo>
                    <a:pt x="0" y="4371"/>
                    <a:pt x="0" y="4371"/>
                    <a:pt x="0" y="4371"/>
                  </a:cubicBezTo>
                  <a:cubicBezTo>
                    <a:pt x="0" y="4629"/>
                    <a:pt x="0" y="4629"/>
                    <a:pt x="0" y="4629"/>
                  </a:cubicBezTo>
                  <a:cubicBezTo>
                    <a:pt x="110" y="4800"/>
                    <a:pt x="110" y="4800"/>
                    <a:pt x="110" y="4800"/>
                  </a:cubicBezTo>
                  <a:cubicBezTo>
                    <a:pt x="221" y="5229"/>
                    <a:pt x="221" y="5229"/>
                    <a:pt x="221" y="5229"/>
                  </a:cubicBezTo>
                  <a:cubicBezTo>
                    <a:pt x="221" y="5486"/>
                    <a:pt x="221" y="5486"/>
                    <a:pt x="221" y="5486"/>
                  </a:cubicBezTo>
                  <a:cubicBezTo>
                    <a:pt x="221" y="5829"/>
                    <a:pt x="221" y="5829"/>
                    <a:pt x="221" y="5829"/>
                  </a:cubicBezTo>
                  <a:cubicBezTo>
                    <a:pt x="387" y="6086"/>
                    <a:pt x="387" y="6086"/>
                    <a:pt x="387" y="6086"/>
                  </a:cubicBezTo>
                  <a:cubicBezTo>
                    <a:pt x="387" y="6343"/>
                    <a:pt x="387" y="6343"/>
                    <a:pt x="387" y="6343"/>
                  </a:cubicBezTo>
                  <a:cubicBezTo>
                    <a:pt x="608" y="6857"/>
                    <a:pt x="608" y="6857"/>
                    <a:pt x="608" y="6857"/>
                  </a:cubicBezTo>
                  <a:cubicBezTo>
                    <a:pt x="663" y="7286"/>
                    <a:pt x="663" y="7286"/>
                    <a:pt x="663" y="7286"/>
                  </a:cubicBezTo>
                  <a:cubicBezTo>
                    <a:pt x="939" y="7971"/>
                    <a:pt x="939" y="7971"/>
                    <a:pt x="939" y="7971"/>
                  </a:cubicBezTo>
                  <a:cubicBezTo>
                    <a:pt x="1215" y="8400"/>
                    <a:pt x="1215" y="8400"/>
                    <a:pt x="1215" y="8400"/>
                  </a:cubicBezTo>
                  <a:cubicBezTo>
                    <a:pt x="1381" y="8829"/>
                    <a:pt x="1381" y="8829"/>
                    <a:pt x="1381" y="8829"/>
                  </a:cubicBezTo>
                  <a:cubicBezTo>
                    <a:pt x="1436" y="9429"/>
                    <a:pt x="1436" y="9429"/>
                    <a:pt x="1436" y="9429"/>
                  </a:cubicBezTo>
                  <a:cubicBezTo>
                    <a:pt x="1547" y="9943"/>
                    <a:pt x="1547" y="9943"/>
                    <a:pt x="1547" y="9943"/>
                  </a:cubicBezTo>
                  <a:cubicBezTo>
                    <a:pt x="1713" y="10286"/>
                    <a:pt x="1713" y="10286"/>
                    <a:pt x="1713" y="10286"/>
                  </a:cubicBezTo>
                  <a:cubicBezTo>
                    <a:pt x="1713" y="10371"/>
                    <a:pt x="1713" y="10371"/>
                    <a:pt x="1713" y="10371"/>
                  </a:cubicBezTo>
                  <a:cubicBezTo>
                    <a:pt x="2210" y="10543"/>
                    <a:pt x="2210" y="10543"/>
                    <a:pt x="2210" y="10543"/>
                  </a:cubicBezTo>
                  <a:cubicBezTo>
                    <a:pt x="2210" y="10886"/>
                    <a:pt x="2210" y="10886"/>
                    <a:pt x="2210" y="10886"/>
                  </a:cubicBezTo>
                  <a:cubicBezTo>
                    <a:pt x="2044" y="11400"/>
                    <a:pt x="2044" y="11400"/>
                    <a:pt x="2044" y="11400"/>
                  </a:cubicBezTo>
                  <a:cubicBezTo>
                    <a:pt x="1878" y="11914"/>
                    <a:pt x="1878" y="11914"/>
                    <a:pt x="1878" y="11914"/>
                  </a:cubicBezTo>
                  <a:cubicBezTo>
                    <a:pt x="1713" y="12514"/>
                    <a:pt x="1713" y="12514"/>
                    <a:pt x="1713" y="12514"/>
                  </a:cubicBezTo>
                  <a:cubicBezTo>
                    <a:pt x="1657" y="13029"/>
                    <a:pt x="1657" y="13029"/>
                    <a:pt x="1657" y="13029"/>
                  </a:cubicBezTo>
                  <a:cubicBezTo>
                    <a:pt x="1768" y="13543"/>
                    <a:pt x="1768" y="13543"/>
                    <a:pt x="1768" y="13543"/>
                  </a:cubicBezTo>
                  <a:cubicBezTo>
                    <a:pt x="1713" y="13714"/>
                    <a:pt x="1713" y="13714"/>
                    <a:pt x="1713" y="13714"/>
                  </a:cubicBezTo>
                  <a:cubicBezTo>
                    <a:pt x="1547" y="13714"/>
                    <a:pt x="1547" y="13714"/>
                    <a:pt x="1547" y="13714"/>
                  </a:cubicBezTo>
                  <a:cubicBezTo>
                    <a:pt x="1381" y="14057"/>
                    <a:pt x="1381" y="14057"/>
                    <a:pt x="1381" y="14057"/>
                  </a:cubicBezTo>
                  <a:cubicBezTo>
                    <a:pt x="1215" y="14657"/>
                    <a:pt x="1215" y="14657"/>
                    <a:pt x="1215" y="14657"/>
                  </a:cubicBezTo>
                  <a:cubicBezTo>
                    <a:pt x="1326" y="14829"/>
                    <a:pt x="1326" y="14829"/>
                    <a:pt x="1326" y="14829"/>
                  </a:cubicBezTo>
                  <a:cubicBezTo>
                    <a:pt x="1547" y="15000"/>
                    <a:pt x="1547" y="15000"/>
                    <a:pt x="1547" y="15000"/>
                  </a:cubicBezTo>
                  <a:cubicBezTo>
                    <a:pt x="1547" y="15257"/>
                    <a:pt x="1547" y="15257"/>
                    <a:pt x="1547" y="15257"/>
                  </a:cubicBezTo>
                  <a:cubicBezTo>
                    <a:pt x="1657" y="15257"/>
                    <a:pt x="1657" y="15257"/>
                    <a:pt x="1657" y="15257"/>
                  </a:cubicBezTo>
                  <a:cubicBezTo>
                    <a:pt x="1823" y="15000"/>
                    <a:pt x="1823" y="15000"/>
                    <a:pt x="1823" y="15000"/>
                  </a:cubicBezTo>
                  <a:cubicBezTo>
                    <a:pt x="1989" y="14914"/>
                    <a:pt x="1989" y="14914"/>
                    <a:pt x="1989" y="14914"/>
                  </a:cubicBezTo>
                  <a:cubicBezTo>
                    <a:pt x="2099" y="14914"/>
                    <a:pt x="2099" y="14914"/>
                    <a:pt x="2099" y="14914"/>
                  </a:cubicBezTo>
                  <a:cubicBezTo>
                    <a:pt x="2320" y="14657"/>
                    <a:pt x="2320" y="14657"/>
                    <a:pt x="2320" y="14657"/>
                  </a:cubicBezTo>
                  <a:cubicBezTo>
                    <a:pt x="2431" y="14657"/>
                    <a:pt x="2431" y="14657"/>
                    <a:pt x="2431" y="14657"/>
                  </a:cubicBezTo>
                  <a:cubicBezTo>
                    <a:pt x="2486" y="15000"/>
                    <a:pt x="2486" y="15000"/>
                    <a:pt x="2486" y="15000"/>
                  </a:cubicBezTo>
                  <a:cubicBezTo>
                    <a:pt x="2596" y="15343"/>
                    <a:pt x="2596" y="15343"/>
                    <a:pt x="2596" y="15343"/>
                  </a:cubicBezTo>
                  <a:cubicBezTo>
                    <a:pt x="2652" y="16029"/>
                    <a:pt x="2652" y="16029"/>
                    <a:pt x="2652" y="16029"/>
                  </a:cubicBezTo>
                  <a:cubicBezTo>
                    <a:pt x="2652" y="16543"/>
                    <a:pt x="2652" y="16543"/>
                    <a:pt x="2652" y="16543"/>
                  </a:cubicBezTo>
                  <a:cubicBezTo>
                    <a:pt x="2652" y="16800"/>
                    <a:pt x="2652" y="16800"/>
                    <a:pt x="2652" y="16800"/>
                  </a:cubicBezTo>
                  <a:cubicBezTo>
                    <a:pt x="2873" y="17143"/>
                    <a:pt x="2873" y="17143"/>
                    <a:pt x="2873" y="17143"/>
                  </a:cubicBezTo>
                  <a:cubicBezTo>
                    <a:pt x="2873" y="17571"/>
                    <a:pt x="2873" y="17571"/>
                    <a:pt x="2873" y="17571"/>
                  </a:cubicBezTo>
                  <a:cubicBezTo>
                    <a:pt x="2873" y="18000"/>
                    <a:pt x="2873" y="18000"/>
                    <a:pt x="2873" y="18000"/>
                  </a:cubicBezTo>
                  <a:cubicBezTo>
                    <a:pt x="2873" y="18171"/>
                    <a:pt x="2873" y="18171"/>
                    <a:pt x="2873" y="18171"/>
                  </a:cubicBezTo>
                  <a:cubicBezTo>
                    <a:pt x="2983" y="18429"/>
                    <a:pt x="2983" y="18429"/>
                    <a:pt x="2983" y="18429"/>
                  </a:cubicBezTo>
                  <a:cubicBezTo>
                    <a:pt x="3259" y="18686"/>
                    <a:pt x="3259" y="18686"/>
                    <a:pt x="3259" y="18686"/>
                  </a:cubicBezTo>
                  <a:cubicBezTo>
                    <a:pt x="3480" y="18686"/>
                    <a:pt x="3480" y="18686"/>
                    <a:pt x="3480" y="18686"/>
                  </a:cubicBezTo>
                  <a:cubicBezTo>
                    <a:pt x="3480" y="19200"/>
                    <a:pt x="3480" y="19200"/>
                    <a:pt x="3480" y="19200"/>
                  </a:cubicBezTo>
                  <a:cubicBezTo>
                    <a:pt x="3591" y="19714"/>
                    <a:pt x="3591" y="19714"/>
                    <a:pt x="3591" y="19714"/>
                  </a:cubicBezTo>
                  <a:cubicBezTo>
                    <a:pt x="3591" y="20057"/>
                    <a:pt x="3591" y="20057"/>
                    <a:pt x="3591" y="20057"/>
                  </a:cubicBezTo>
                  <a:cubicBezTo>
                    <a:pt x="3591" y="20314"/>
                    <a:pt x="3591" y="20314"/>
                    <a:pt x="3591" y="20314"/>
                  </a:cubicBezTo>
                  <a:cubicBezTo>
                    <a:pt x="3701" y="20657"/>
                    <a:pt x="3701" y="20657"/>
                    <a:pt x="3701" y="20657"/>
                  </a:cubicBezTo>
                  <a:cubicBezTo>
                    <a:pt x="3922" y="20657"/>
                    <a:pt x="3922" y="20657"/>
                    <a:pt x="3922" y="20657"/>
                  </a:cubicBezTo>
                  <a:cubicBezTo>
                    <a:pt x="3922" y="20486"/>
                    <a:pt x="3922" y="20486"/>
                    <a:pt x="3922" y="20486"/>
                  </a:cubicBezTo>
                  <a:cubicBezTo>
                    <a:pt x="3977" y="20229"/>
                    <a:pt x="3977" y="20229"/>
                    <a:pt x="3977" y="20229"/>
                  </a:cubicBezTo>
                  <a:cubicBezTo>
                    <a:pt x="4088" y="20229"/>
                    <a:pt x="4088" y="20229"/>
                    <a:pt x="4088" y="20229"/>
                  </a:cubicBezTo>
                  <a:cubicBezTo>
                    <a:pt x="4254" y="20229"/>
                    <a:pt x="4254" y="20229"/>
                    <a:pt x="4254" y="20229"/>
                  </a:cubicBezTo>
                  <a:cubicBezTo>
                    <a:pt x="4530" y="20486"/>
                    <a:pt x="4530" y="20486"/>
                    <a:pt x="4530" y="20486"/>
                  </a:cubicBezTo>
                  <a:cubicBezTo>
                    <a:pt x="4806" y="20657"/>
                    <a:pt x="4806" y="20657"/>
                    <a:pt x="4806" y="20657"/>
                  </a:cubicBezTo>
                  <a:cubicBezTo>
                    <a:pt x="4806" y="20486"/>
                    <a:pt x="4806" y="20486"/>
                    <a:pt x="4806" y="20486"/>
                  </a:cubicBezTo>
                  <a:cubicBezTo>
                    <a:pt x="4861" y="20314"/>
                    <a:pt x="4861" y="20314"/>
                    <a:pt x="4861" y="20314"/>
                  </a:cubicBezTo>
                  <a:cubicBezTo>
                    <a:pt x="5082" y="20314"/>
                    <a:pt x="5082" y="20314"/>
                    <a:pt x="5082" y="20314"/>
                  </a:cubicBezTo>
                  <a:cubicBezTo>
                    <a:pt x="5524" y="20400"/>
                    <a:pt x="5524" y="20400"/>
                    <a:pt x="5524" y="20400"/>
                  </a:cubicBezTo>
                  <a:cubicBezTo>
                    <a:pt x="5801" y="20571"/>
                    <a:pt x="5801" y="20571"/>
                    <a:pt x="5801" y="20571"/>
                  </a:cubicBezTo>
                  <a:cubicBezTo>
                    <a:pt x="6353" y="20657"/>
                    <a:pt x="6353" y="20657"/>
                    <a:pt x="6353" y="20657"/>
                  </a:cubicBezTo>
                  <a:cubicBezTo>
                    <a:pt x="6408" y="20400"/>
                    <a:pt x="6408" y="20400"/>
                    <a:pt x="6408" y="20400"/>
                  </a:cubicBezTo>
                  <a:cubicBezTo>
                    <a:pt x="6463" y="19971"/>
                    <a:pt x="6463" y="19971"/>
                    <a:pt x="6463" y="19971"/>
                  </a:cubicBezTo>
                  <a:cubicBezTo>
                    <a:pt x="6684" y="19971"/>
                    <a:pt x="6684" y="19971"/>
                    <a:pt x="6684" y="19971"/>
                  </a:cubicBezTo>
                  <a:cubicBezTo>
                    <a:pt x="6850" y="20229"/>
                    <a:pt x="6850" y="20229"/>
                    <a:pt x="6850" y="20229"/>
                  </a:cubicBezTo>
                  <a:cubicBezTo>
                    <a:pt x="6961" y="20486"/>
                    <a:pt x="6961" y="20486"/>
                    <a:pt x="6961" y="20486"/>
                  </a:cubicBezTo>
                  <a:cubicBezTo>
                    <a:pt x="7016" y="20829"/>
                    <a:pt x="7016" y="20829"/>
                    <a:pt x="7016" y="20829"/>
                  </a:cubicBezTo>
                  <a:cubicBezTo>
                    <a:pt x="7016" y="20914"/>
                    <a:pt x="7016" y="20914"/>
                    <a:pt x="7016" y="20914"/>
                  </a:cubicBezTo>
                  <a:cubicBezTo>
                    <a:pt x="7126" y="21086"/>
                    <a:pt x="7126" y="21086"/>
                    <a:pt x="7126" y="21086"/>
                  </a:cubicBezTo>
                  <a:cubicBezTo>
                    <a:pt x="7237" y="21257"/>
                    <a:pt x="7237" y="21257"/>
                    <a:pt x="7237" y="21257"/>
                  </a:cubicBezTo>
                  <a:cubicBezTo>
                    <a:pt x="7513" y="18943"/>
                    <a:pt x="7513" y="18943"/>
                    <a:pt x="7513" y="18943"/>
                  </a:cubicBezTo>
                  <a:cubicBezTo>
                    <a:pt x="20550" y="21600"/>
                    <a:pt x="20550" y="21600"/>
                    <a:pt x="20550" y="21600"/>
                  </a:cubicBezTo>
                  <a:cubicBezTo>
                    <a:pt x="20606" y="21600"/>
                    <a:pt x="20606" y="21600"/>
                    <a:pt x="20606" y="21600"/>
                  </a:cubicBezTo>
                  <a:cubicBezTo>
                    <a:pt x="20827" y="17743"/>
                    <a:pt x="20827" y="17743"/>
                    <a:pt x="20827" y="17743"/>
                  </a:cubicBezTo>
                  <a:lnTo>
                    <a:pt x="21600" y="5143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48" name="Freeform 22"/>
            <p:cNvSpPr/>
            <p:nvPr/>
          </p:nvSpPr>
          <p:spPr>
            <a:xfrm>
              <a:off x="3713726" y="164674"/>
              <a:ext cx="267528" cy="42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92" y="21600"/>
                  </a:moveTo>
                  <a:lnTo>
                    <a:pt x="6092" y="21369"/>
                  </a:lnTo>
                  <a:lnTo>
                    <a:pt x="6277" y="21022"/>
                  </a:lnTo>
                  <a:lnTo>
                    <a:pt x="6277" y="20329"/>
                  </a:lnTo>
                  <a:lnTo>
                    <a:pt x="6462" y="20098"/>
                  </a:lnTo>
                  <a:lnTo>
                    <a:pt x="6831" y="20098"/>
                  </a:lnTo>
                  <a:lnTo>
                    <a:pt x="6831" y="19752"/>
                  </a:lnTo>
                  <a:lnTo>
                    <a:pt x="7015" y="19521"/>
                  </a:lnTo>
                  <a:lnTo>
                    <a:pt x="7015" y="19174"/>
                  </a:lnTo>
                  <a:lnTo>
                    <a:pt x="8123" y="19174"/>
                  </a:lnTo>
                  <a:lnTo>
                    <a:pt x="8123" y="18597"/>
                  </a:lnTo>
                  <a:lnTo>
                    <a:pt x="7385" y="18597"/>
                  </a:lnTo>
                  <a:lnTo>
                    <a:pt x="7385" y="18250"/>
                  </a:lnTo>
                  <a:lnTo>
                    <a:pt x="7754" y="18019"/>
                  </a:lnTo>
                  <a:lnTo>
                    <a:pt x="7754" y="17904"/>
                  </a:lnTo>
                  <a:lnTo>
                    <a:pt x="8123" y="17673"/>
                  </a:lnTo>
                  <a:lnTo>
                    <a:pt x="8308" y="17788"/>
                  </a:lnTo>
                  <a:lnTo>
                    <a:pt x="8308" y="17904"/>
                  </a:lnTo>
                  <a:lnTo>
                    <a:pt x="8677" y="17788"/>
                  </a:lnTo>
                  <a:lnTo>
                    <a:pt x="8862" y="17673"/>
                  </a:lnTo>
                  <a:lnTo>
                    <a:pt x="8862" y="17326"/>
                  </a:lnTo>
                  <a:lnTo>
                    <a:pt x="9415" y="17673"/>
                  </a:lnTo>
                  <a:lnTo>
                    <a:pt x="9600" y="17673"/>
                  </a:lnTo>
                  <a:lnTo>
                    <a:pt x="9600" y="17211"/>
                  </a:lnTo>
                  <a:lnTo>
                    <a:pt x="9415" y="17211"/>
                  </a:lnTo>
                  <a:lnTo>
                    <a:pt x="9231" y="16980"/>
                  </a:lnTo>
                  <a:lnTo>
                    <a:pt x="9969" y="16980"/>
                  </a:lnTo>
                  <a:lnTo>
                    <a:pt x="10338" y="17095"/>
                  </a:lnTo>
                  <a:lnTo>
                    <a:pt x="10892" y="16980"/>
                  </a:lnTo>
                  <a:lnTo>
                    <a:pt x="11077" y="16633"/>
                  </a:lnTo>
                  <a:lnTo>
                    <a:pt x="10892" y="16056"/>
                  </a:lnTo>
                  <a:lnTo>
                    <a:pt x="11262" y="16056"/>
                  </a:lnTo>
                  <a:lnTo>
                    <a:pt x="11815" y="16402"/>
                  </a:lnTo>
                  <a:lnTo>
                    <a:pt x="12369" y="16287"/>
                  </a:lnTo>
                  <a:lnTo>
                    <a:pt x="12554" y="16056"/>
                  </a:lnTo>
                  <a:lnTo>
                    <a:pt x="12738" y="15594"/>
                  </a:lnTo>
                  <a:lnTo>
                    <a:pt x="12554" y="15247"/>
                  </a:lnTo>
                  <a:lnTo>
                    <a:pt x="12738" y="14785"/>
                  </a:lnTo>
                  <a:lnTo>
                    <a:pt x="12738" y="14554"/>
                  </a:lnTo>
                  <a:lnTo>
                    <a:pt x="12554" y="14207"/>
                  </a:lnTo>
                  <a:lnTo>
                    <a:pt x="12554" y="13976"/>
                  </a:lnTo>
                  <a:lnTo>
                    <a:pt x="12738" y="13630"/>
                  </a:lnTo>
                  <a:lnTo>
                    <a:pt x="12738" y="13399"/>
                  </a:lnTo>
                  <a:lnTo>
                    <a:pt x="13477" y="13861"/>
                  </a:lnTo>
                  <a:lnTo>
                    <a:pt x="13662" y="14092"/>
                  </a:lnTo>
                  <a:lnTo>
                    <a:pt x="14585" y="14092"/>
                  </a:lnTo>
                  <a:lnTo>
                    <a:pt x="14585" y="13399"/>
                  </a:lnTo>
                  <a:lnTo>
                    <a:pt x="14954" y="13283"/>
                  </a:lnTo>
                  <a:lnTo>
                    <a:pt x="15508" y="13399"/>
                  </a:lnTo>
                  <a:lnTo>
                    <a:pt x="15508" y="14092"/>
                  </a:lnTo>
                  <a:lnTo>
                    <a:pt x="16062" y="13976"/>
                  </a:lnTo>
                  <a:lnTo>
                    <a:pt x="16615" y="13630"/>
                  </a:lnTo>
                  <a:lnTo>
                    <a:pt x="15877" y="13168"/>
                  </a:lnTo>
                  <a:lnTo>
                    <a:pt x="15877" y="12937"/>
                  </a:lnTo>
                  <a:lnTo>
                    <a:pt x="16062" y="12821"/>
                  </a:lnTo>
                  <a:lnTo>
                    <a:pt x="16615" y="13168"/>
                  </a:lnTo>
                  <a:lnTo>
                    <a:pt x="17169" y="13399"/>
                  </a:lnTo>
                  <a:lnTo>
                    <a:pt x="17538" y="13283"/>
                  </a:lnTo>
                  <a:lnTo>
                    <a:pt x="17354" y="12821"/>
                  </a:lnTo>
                  <a:lnTo>
                    <a:pt x="17908" y="12821"/>
                  </a:lnTo>
                  <a:lnTo>
                    <a:pt x="17908" y="12128"/>
                  </a:lnTo>
                  <a:lnTo>
                    <a:pt x="19015" y="12128"/>
                  </a:lnTo>
                  <a:lnTo>
                    <a:pt x="19200" y="12013"/>
                  </a:lnTo>
                  <a:lnTo>
                    <a:pt x="19200" y="11666"/>
                  </a:lnTo>
                  <a:lnTo>
                    <a:pt x="19569" y="11666"/>
                  </a:lnTo>
                  <a:lnTo>
                    <a:pt x="20308" y="11204"/>
                  </a:lnTo>
                  <a:lnTo>
                    <a:pt x="21046" y="11204"/>
                  </a:lnTo>
                  <a:lnTo>
                    <a:pt x="21415" y="10973"/>
                  </a:lnTo>
                  <a:lnTo>
                    <a:pt x="21600" y="10280"/>
                  </a:lnTo>
                  <a:lnTo>
                    <a:pt x="21415" y="10165"/>
                  </a:lnTo>
                  <a:lnTo>
                    <a:pt x="20862" y="10165"/>
                  </a:lnTo>
                  <a:lnTo>
                    <a:pt x="20677" y="9934"/>
                  </a:lnTo>
                  <a:lnTo>
                    <a:pt x="21046" y="9703"/>
                  </a:lnTo>
                  <a:lnTo>
                    <a:pt x="21046" y="9587"/>
                  </a:lnTo>
                  <a:lnTo>
                    <a:pt x="20677" y="9472"/>
                  </a:lnTo>
                  <a:lnTo>
                    <a:pt x="20308" y="8894"/>
                  </a:lnTo>
                  <a:lnTo>
                    <a:pt x="19200" y="8894"/>
                  </a:lnTo>
                  <a:lnTo>
                    <a:pt x="18831" y="8432"/>
                  </a:lnTo>
                  <a:lnTo>
                    <a:pt x="18646" y="7855"/>
                  </a:lnTo>
                  <a:lnTo>
                    <a:pt x="18646" y="7393"/>
                  </a:lnTo>
                  <a:lnTo>
                    <a:pt x="18462" y="7046"/>
                  </a:lnTo>
                  <a:lnTo>
                    <a:pt x="17908" y="7161"/>
                  </a:lnTo>
                  <a:lnTo>
                    <a:pt x="17538" y="7277"/>
                  </a:lnTo>
                  <a:lnTo>
                    <a:pt x="16800" y="7277"/>
                  </a:lnTo>
                  <a:lnTo>
                    <a:pt x="16062" y="7046"/>
                  </a:lnTo>
                  <a:lnTo>
                    <a:pt x="15508" y="6468"/>
                  </a:lnTo>
                  <a:lnTo>
                    <a:pt x="15323" y="5660"/>
                  </a:lnTo>
                  <a:lnTo>
                    <a:pt x="14585" y="4620"/>
                  </a:lnTo>
                  <a:lnTo>
                    <a:pt x="14215" y="3581"/>
                  </a:lnTo>
                  <a:lnTo>
                    <a:pt x="13846" y="3003"/>
                  </a:lnTo>
                  <a:lnTo>
                    <a:pt x="13477" y="2079"/>
                  </a:lnTo>
                  <a:lnTo>
                    <a:pt x="13108" y="1271"/>
                  </a:lnTo>
                  <a:lnTo>
                    <a:pt x="12738" y="924"/>
                  </a:lnTo>
                  <a:lnTo>
                    <a:pt x="10338" y="0"/>
                  </a:lnTo>
                  <a:lnTo>
                    <a:pt x="9785" y="347"/>
                  </a:lnTo>
                  <a:lnTo>
                    <a:pt x="9231" y="809"/>
                  </a:lnTo>
                  <a:lnTo>
                    <a:pt x="8308" y="1271"/>
                  </a:lnTo>
                  <a:lnTo>
                    <a:pt x="7754" y="1271"/>
                  </a:lnTo>
                  <a:lnTo>
                    <a:pt x="7200" y="1040"/>
                  </a:lnTo>
                  <a:lnTo>
                    <a:pt x="6277" y="693"/>
                  </a:lnTo>
                  <a:lnTo>
                    <a:pt x="5538" y="578"/>
                  </a:lnTo>
                  <a:lnTo>
                    <a:pt x="5354" y="578"/>
                  </a:lnTo>
                  <a:lnTo>
                    <a:pt x="4985" y="809"/>
                  </a:lnTo>
                  <a:lnTo>
                    <a:pt x="4062" y="2541"/>
                  </a:lnTo>
                  <a:lnTo>
                    <a:pt x="3692" y="3812"/>
                  </a:lnTo>
                  <a:lnTo>
                    <a:pt x="2769" y="5198"/>
                  </a:lnTo>
                  <a:lnTo>
                    <a:pt x="2400" y="6237"/>
                  </a:lnTo>
                  <a:lnTo>
                    <a:pt x="2215" y="7393"/>
                  </a:lnTo>
                  <a:lnTo>
                    <a:pt x="2400" y="7970"/>
                  </a:lnTo>
                  <a:lnTo>
                    <a:pt x="2769" y="8201"/>
                  </a:lnTo>
                  <a:lnTo>
                    <a:pt x="2585" y="8432"/>
                  </a:lnTo>
                  <a:lnTo>
                    <a:pt x="2215" y="8779"/>
                  </a:lnTo>
                  <a:lnTo>
                    <a:pt x="2215" y="9472"/>
                  </a:lnTo>
                  <a:lnTo>
                    <a:pt x="1846" y="10049"/>
                  </a:lnTo>
                  <a:lnTo>
                    <a:pt x="1846" y="10858"/>
                  </a:lnTo>
                  <a:lnTo>
                    <a:pt x="1292" y="10973"/>
                  </a:lnTo>
                  <a:lnTo>
                    <a:pt x="1292" y="11551"/>
                  </a:lnTo>
                  <a:lnTo>
                    <a:pt x="185" y="11551"/>
                  </a:lnTo>
                  <a:lnTo>
                    <a:pt x="0" y="11897"/>
                  </a:lnTo>
                  <a:lnTo>
                    <a:pt x="4246" y="20560"/>
                  </a:lnTo>
                  <a:lnTo>
                    <a:pt x="6092" y="2160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49" name="Freeform 23"/>
            <p:cNvSpPr/>
            <p:nvPr/>
          </p:nvSpPr>
          <p:spPr>
            <a:xfrm>
              <a:off x="3199252" y="457429"/>
              <a:ext cx="553347" cy="407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717"/>
                  </a:moveTo>
                  <a:lnTo>
                    <a:pt x="893" y="16503"/>
                  </a:lnTo>
                  <a:lnTo>
                    <a:pt x="1071" y="16139"/>
                  </a:lnTo>
                  <a:lnTo>
                    <a:pt x="1607" y="15411"/>
                  </a:lnTo>
                  <a:lnTo>
                    <a:pt x="1964" y="15047"/>
                  </a:lnTo>
                  <a:lnTo>
                    <a:pt x="1964" y="14440"/>
                  </a:lnTo>
                  <a:lnTo>
                    <a:pt x="1517" y="13227"/>
                  </a:lnTo>
                  <a:lnTo>
                    <a:pt x="1250" y="12378"/>
                  </a:lnTo>
                  <a:lnTo>
                    <a:pt x="1607" y="12013"/>
                  </a:lnTo>
                  <a:lnTo>
                    <a:pt x="2767" y="11649"/>
                  </a:lnTo>
                  <a:lnTo>
                    <a:pt x="4998" y="11649"/>
                  </a:lnTo>
                  <a:lnTo>
                    <a:pt x="5623" y="11285"/>
                  </a:lnTo>
                  <a:lnTo>
                    <a:pt x="5980" y="11285"/>
                  </a:lnTo>
                  <a:lnTo>
                    <a:pt x="6873" y="10921"/>
                  </a:lnTo>
                  <a:lnTo>
                    <a:pt x="7408" y="10072"/>
                  </a:lnTo>
                  <a:lnTo>
                    <a:pt x="7944" y="9708"/>
                  </a:lnTo>
                  <a:lnTo>
                    <a:pt x="8301" y="9344"/>
                  </a:lnTo>
                  <a:lnTo>
                    <a:pt x="8301" y="8616"/>
                  </a:lnTo>
                  <a:lnTo>
                    <a:pt x="7944" y="8009"/>
                  </a:lnTo>
                  <a:lnTo>
                    <a:pt x="8301" y="7645"/>
                  </a:lnTo>
                  <a:lnTo>
                    <a:pt x="8390" y="7160"/>
                  </a:lnTo>
                  <a:lnTo>
                    <a:pt x="7944" y="7402"/>
                  </a:lnTo>
                  <a:lnTo>
                    <a:pt x="7765" y="7160"/>
                  </a:lnTo>
                  <a:lnTo>
                    <a:pt x="7587" y="6674"/>
                  </a:lnTo>
                  <a:lnTo>
                    <a:pt x="8033" y="6189"/>
                  </a:lnTo>
                  <a:lnTo>
                    <a:pt x="8747" y="5339"/>
                  </a:lnTo>
                  <a:lnTo>
                    <a:pt x="9015" y="4611"/>
                  </a:lnTo>
                  <a:lnTo>
                    <a:pt x="9104" y="4004"/>
                  </a:lnTo>
                  <a:lnTo>
                    <a:pt x="9818" y="2791"/>
                  </a:lnTo>
                  <a:lnTo>
                    <a:pt x="10354" y="1820"/>
                  </a:lnTo>
                  <a:lnTo>
                    <a:pt x="10979" y="1213"/>
                  </a:lnTo>
                  <a:lnTo>
                    <a:pt x="11603" y="971"/>
                  </a:lnTo>
                  <a:lnTo>
                    <a:pt x="12585" y="607"/>
                  </a:lnTo>
                  <a:lnTo>
                    <a:pt x="13121" y="243"/>
                  </a:lnTo>
                  <a:lnTo>
                    <a:pt x="14549" y="0"/>
                  </a:lnTo>
                  <a:lnTo>
                    <a:pt x="14549" y="1335"/>
                  </a:lnTo>
                  <a:lnTo>
                    <a:pt x="14727" y="1942"/>
                  </a:lnTo>
                  <a:lnTo>
                    <a:pt x="14995" y="2791"/>
                  </a:lnTo>
                  <a:lnTo>
                    <a:pt x="15263" y="2912"/>
                  </a:lnTo>
                  <a:lnTo>
                    <a:pt x="15531" y="3883"/>
                  </a:lnTo>
                  <a:lnTo>
                    <a:pt x="15263" y="4126"/>
                  </a:lnTo>
                  <a:lnTo>
                    <a:pt x="15174" y="4975"/>
                  </a:lnTo>
                  <a:lnTo>
                    <a:pt x="15531" y="5825"/>
                  </a:lnTo>
                  <a:lnTo>
                    <a:pt x="15798" y="6796"/>
                  </a:lnTo>
                  <a:lnTo>
                    <a:pt x="16155" y="7160"/>
                  </a:lnTo>
                  <a:lnTo>
                    <a:pt x="16245" y="8494"/>
                  </a:lnTo>
                  <a:lnTo>
                    <a:pt x="16423" y="9587"/>
                  </a:lnTo>
                  <a:lnTo>
                    <a:pt x="16780" y="10679"/>
                  </a:lnTo>
                  <a:lnTo>
                    <a:pt x="16780" y="14562"/>
                  </a:lnTo>
                  <a:lnTo>
                    <a:pt x="17137" y="16867"/>
                  </a:lnTo>
                  <a:lnTo>
                    <a:pt x="17137" y="17717"/>
                  </a:lnTo>
                  <a:lnTo>
                    <a:pt x="17494" y="18445"/>
                  </a:lnTo>
                  <a:lnTo>
                    <a:pt x="17137" y="19173"/>
                  </a:lnTo>
                  <a:lnTo>
                    <a:pt x="17226" y="19537"/>
                  </a:lnTo>
                  <a:lnTo>
                    <a:pt x="16602" y="20751"/>
                  </a:lnTo>
                  <a:lnTo>
                    <a:pt x="17226" y="20387"/>
                  </a:lnTo>
                  <a:lnTo>
                    <a:pt x="17673" y="20144"/>
                  </a:lnTo>
                  <a:lnTo>
                    <a:pt x="18208" y="19658"/>
                  </a:lnTo>
                  <a:lnTo>
                    <a:pt x="18387" y="19416"/>
                  </a:lnTo>
                  <a:lnTo>
                    <a:pt x="18922" y="19294"/>
                  </a:lnTo>
                  <a:lnTo>
                    <a:pt x="19369" y="19173"/>
                  </a:lnTo>
                  <a:lnTo>
                    <a:pt x="19547" y="18930"/>
                  </a:lnTo>
                  <a:lnTo>
                    <a:pt x="20083" y="18566"/>
                  </a:lnTo>
                  <a:lnTo>
                    <a:pt x="20529" y="17838"/>
                  </a:lnTo>
                  <a:lnTo>
                    <a:pt x="20083" y="19052"/>
                  </a:lnTo>
                  <a:lnTo>
                    <a:pt x="20529" y="18809"/>
                  </a:lnTo>
                  <a:lnTo>
                    <a:pt x="20797" y="18324"/>
                  </a:lnTo>
                  <a:lnTo>
                    <a:pt x="21064" y="18202"/>
                  </a:lnTo>
                  <a:lnTo>
                    <a:pt x="21421" y="18081"/>
                  </a:lnTo>
                  <a:lnTo>
                    <a:pt x="21600" y="18081"/>
                  </a:lnTo>
                  <a:lnTo>
                    <a:pt x="20797" y="19052"/>
                  </a:lnTo>
                  <a:lnTo>
                    <a:pt x="20083" y="19780"/>
                  </a:lnTo>
                  <a:lnTo>
                    <a:pt x="19547" y="20144"/>
                  </a:lnTo>
                  <a:lnTo>
                    <a:pt x="19101" y="20751"/>
                  </a:lnTo>
                  <a:lnTo>
                    <a:pt x="18387" y="20993"/>
                  </a:lnTo>
                  <a:lnTo>
                    <a:pt x="17583" y="21357"/>
                  </a:lnTo>
                  <a:lnTo>
                    <a:pt x="16869" y="21600"/>
                  </a:lnTo>
                  <a:lnTo>
                    <a:pt x="16423" y="21236"/>
                  </a:lnTo>
                  <a:lnTo>
                    <a:pt x="16245" y="20751"/>
                  </a:lnTo>
                  <a:lnTo>
                    <a:pt x="16245" y="20265"/>
                  </a:lnTo>
                  <a:lnTo>
                    <a:pt x="16066" y="20022"/>
                  </a:lnTo>
                  <a:lnTo>
                    <a:pt x="14906" y="19537"/>
                  </a:lnTo>
                  <a:lnTo>
                    <a:pt x="13835" y="19173"/>
                  </a:lnTo>
                  <a:lnTo>
                    <a:pt x="14013" y="18566"/>
                  </a:lnTo>
                  <a:lnTo>
                    <a:pt x="13745" y="18324"/>
                  </a:lnTo>
                  <a:lnTo>
                    <a:pt x="13478" y="18324"/>
                  </a:lnTo>
                  <a:lnTo>
                    <a:pt x="13210" y="18202"/>
                  </a:lnTo>
                  <a:lnTo>
                    <a:pt x="12853" y="17353"/>
                  </a:lnTo>
                  <a:lnTo>
                    <a:pt x="12496" y="16746"/>
                  </a:lnTo>
                  <a:lnTo>
                    <a:pt x="11782" y="16139"/>
                  </a:lnTo>
                  <a:lnTo>
                    <a:pt x="179" y="18930"/>
                  </a:lnTo>
                  <a:lnTo>
                    <a:pt x="0" y="17717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50" name="Freeform 24"/>
            <p:cNvSpPr/>
            <p:nvPr/>
          </p:nvSpPr>
          <p:spPr>
            <a:xfrm>
              <a:off x="3571960" y="429982"/>
              <a:ext cx="128048" cy="231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919"/>
                  </a:moveTo>
                  <a:lnTo>
                    <a:pt x="771" y="5988"/>
                  </a:lnTo>
                  <a:lnTo>
                    <a:pt x="1929" y="7485"/>
                  </a:lnTo>
                  <a:lnTo>
                    <a:pt x="3086" y="7699"/>
                  </a:lnTo>
                  <a:lnTo>
                    <a:pt x="4243" y="9410"/>
                  </a:lnTo>
                  <a:lnTo>
                    <a:pt x="3086" y="9838"/>
                  </a:lnTo>
                  <a:lnTo>
                    <a:pt x="2700" y="11335"/>
                  </a:lnTo>
                  <a:lnTo>
                    <a:pt x="4243" y="12832"/>
                  </a:lnTo>
                  <a:lnTo>
                    <a:pt x="5400" y="14543"/>
                  </a:lnTo>
                  <a:lnTo>
                    <a:pt x="6943" y="15184"/>
                  </a:lnTo>
                  <a:lnTo>
                    <a:pt x="7329" y="17537"/>
                  </a:lnTo>
                  <a:lnTo>
                    <a:pt x="8100" y="19461"/>
                  </a:lnTo>
                  <a:lnTo>
                    <a:pt x="9643" y="21386"/>
                  </a:lnTo>
                  <a:lnTo>
                    <a:pt x="9643" y="21600"/>
                  </a:lnTo>
                  <a:lnTo>
                    <a:pt x="18129" y="20958"/>
                  </a:lnTo>
                  <a:lnTo>
                    <a:pt x="17357" y="19461"/>
                  </a:lnTo>
                  <a:lnTo>
                    <a:pt x="17743" y="17537"/>
                  </a:lnTo>
                  <a:lnTo>
                    <a:pt x="16971" y="12832"/>
                  </a:lnTo>
                  <a:lnTo>
                    <a:pt x="18129" y="9624"/>
                  </a:lnTo>
                  <a:lnTo>
                    <a:pt x="18129" y="6844"/>
                  </a:lnTo>
                  <a:lnTo>
                    <a:pt x="21600" y="5347"/>
                  </a:lnTo>
                  <a:lnTo>
                    <a:pt x="21600" y="4491"/>
                  </a:lnTo>
                  <a:lnTo>
                    <a:pt x="20443" y="3636"/>
                  </a:lnTo>
                  <a:lnTo>
                    <a:pt x="20443" y="855"/>
                  </a:lnTo>
                  <a:lnTo>
                    <a:pt x="19286" y="0"/>
                  </a:lnTo>
                  <a:lnTo>
                    <a:pt x="13886" y="855"/>
                  </a:lnTo>
                  <a:lnTo>
                    <a:pt x="8486" y="1283"/>
                  </a:lnTo>
                  <a:lnTo>
                    <a:pt x="5786" y="1711"/>
                  </a:lnTo>
                  <a:lnTo>
                    <a:pt x="1929" y="2566"/>
                  </a:lnTo>
                  <a:lnTo>
                    <a:pt x="0" y="2566"/>
                  </a:lnTo>
                  <a:lnTo>
                    <a:pt x="0" y="4919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51" name="Freeform 25"/>
            <p:cNvSpPr/>
            <p:nvPr/>
          </p:nvSpPr>
          <p:spPr>
            <a:xfrm>
              <a:off x="3672568" y="400249"/>
              <a:ext cx="114328" cy="253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76" y="0"/>
                  </a:moveTo>
                  <a:lnTo>
                    <a:pt x="6048" y="195"/>
                  </a:lnTo>
                  <a:lnTo>
                    <a:pt x="3888" y="195"/>
                  </a:lnTo>
                  <a:lnTo>
                    <a:pt x="3888" y="1168"/>
                  </a:lnTo>
                  <a:lnTo>
                    <a:pt x="3456" y="1751"/>
                  </a:lnTo>
                  <a:lnTo>
                    <a:pt x="2592" y="2530"/>
                  </a:lnTo>
                  <a:lnTo>
                    <a:pt x="3888" y="3308"/>
                  </a:lnTo>
                  <a:lnTo>
                    <a:pt x="3888" y="5838"/>
                  </a:lnTo>
                  <a:lnTo>
                    <a:pt x="5184" y="6616"/>
                  </a:lnTo>
                  <a:lnTo>
                    <a:pt x="5184" y="7395"/>
                  </a:lnTo>
                  <a:lnTo>
                    <a:pt x="1296" y="8757"/>
                  </a:lnTo>
                  <a:lnTo>
                    <a:pt x="1296" y="11286"/>
                  </a:lnTo>
                  <a:lnTo>
                    <a:pt x="0" y="14205"/>
                  </a:lnTo>
                  <a:lnTo>
                    <a:pt x="864" y="18486"/>
                  </a:lnTo>
                  <a:lnTo>
                    <a:pt x="432" y="20238"/>
                  </a:lnTo>
                  <a:lnTo>
                    <a:pt x="1296" y="21600"/>
                  </a:lnTo>
                  <a:lnTo>
                    <a:pt x="17280" y="19849"/>
                  </a:lnTo>
                  <a:lnTo>
                    <a:pt x="17712" y="18876"/>
                  </a:lnTo>
                  <a:lnTo>
                    <a:pt x="21168" y="18292"/>
                  </a:lnTo>
                  <a:lnTo>
                    <a:pt x="20736" y="17708"/>
                  </a:lnTo>
                  <a:lnTo>
                    <a:pt x="21600" y="16151"/>
                  </a:lnTo>
                  <a:lnTo>
                    <a:pt x="17712" y="14595"/>
                  </a:lnTo>
                  <a:lnTo>
                    <a:pt x="7776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52" name="Freeform 26"/>
            <p:cNvSpPr/>
            <p:nvPr/>
          </p:nvSpPr>
          <p:spPr>
            <a:xfrm>
              <a:off x="3629125" y="709014"/>
              <a:ext cx="128048" cy="116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3" y="12282"/>
                  </a:moveTo>
                  <a:lnTo>
                    <a:pt x="1543" y="15247"/>
                  </a:lnTo>
                  <a:lnTo>
                    <a:pt x="3086" y="17788"/>
                  </a:lnTo>
                  <a:lnTo>
                    <a:pt x="1543" y="20329"/>
                  </a:lnTo>
                  <a:lnTo>
                    <a:pt x="1929" y="21600"/>
                  </a:lnTo>
                  <a:lnTo>
                    <a:pt x="3471" y="21176"/>
                  </a:lnTo>
                  <a:lnTo>
                    <a:pt x="5014" y="19059"/>
                  </a:lnTo>
                  <a:lnTo>
                    <a:pt x="5786" y="18635"/>
                  </a:lnTo>
                  <a:lnTo>
                    <a:pt x="7714" y="16518"/>
                  </a:lnTo>
                  <a:lnTo>
                    <a:pt x="9643" y="15247"/>
                  </a:lnTo>
                  <a:lnTo>
                    <a:pt x="12729" y="15247"/>
                  </a:lnTo>
                  <a:lnTo>
                    <a:pt x="14271" y="14400"/>
                  </a:lnTo>
                  <a:lnTo>
                    <a:pt x="15043" y="13553"/>
                  </a:lnTo>
                  <a:lnTo>
                    <a:pt x="18900" y="11859"/>
                  </a:lnTo>
                  <a:lnTo>
                    <a:pt x="21214" y="11859"/>
                  </a:lnTo>
                  <a:lnTo>
                    <a:pt x="21600" y="11012"/>
                  </a:lnTo>
                  <a:lnTo>
                    <a:pt x="19286" y="0"/>
                  </a:lnTo>
                  <a:lnTo>
                    <a:pt x="9257" y="2118"/>
                  </a:lnTo>
                  <a:lnTo>
                    <a:pt x="0" y="3812"/>
                  </a:lnTo>
                  <a:lnTo>
                    <a:pt x="0" y="4235"/>
                  </a:lnTo>
                  <a:lnTo>
                    <a:pt x="1543" y="12282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53" name="Freeform 27"/>
            <p:cNvSpPr/>
            <p:nvPr/>
          </p:nvSpPr>
          <p:spPr>
            <a:xfrm>
              <a:off x="3743453" y="697577"/>
              <a:ext cx="54879" cy="70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00" y="10452"/>
                  </a:moveTo>
                  <a:lnTo>
                    <a:pt x="18900" y="9058"/>
                  </a:lnTo>
                  <a:lnTo>
                    <a:pt x="18900" y="8361"/>
                  </a:lnTo>
                  <a:lnTo>
                    <a:pt x="16200" y="7665"/>
                  </a:lnTo>
                  <a:lnTo>
                    <a:pt x="14400" y="6968"/>
                  </a:lnTo>
                  <a:lnTo>
                    <a:pt x="14400" y="4877"/>
                  </a:lnTo>
                  <a:lnTo>
                    <a:pt x="11700" y="3484"/>
                  </a:lnTo>
                  <a:lnTo>
                    <a:pt x="9000" y="0"/>
                  </a:lnTo>
                  <a:lnTo>
                    <a:pt x="0" y="3484"/>
                  </a:lnTo>
                  <a:lnTo>
                    <a:pt x="5400" y="21600"/>
                  </a:lnTo>
                  <a:lnTo>
                    <a:pt x="7200" y="20206"/>
                  </a:lnTo>
                  <a:lnTo>
                    <a:pt x="12600" y="18116"/>
                  </a:lnTo>
                  <a:lnTo>
                    <a:pt x="12600" y="9755"/>
                  </a:lnTo>
                  <a:lnTo>
                    <a:pt x="13500" y="9058"/>
                  </a:lnTo>
                  <a:lnTo>
                    <a:pt x="14400" y="9058"/>
                  </a:lnTo>
                  <a:lnTo>
                    <a:pt x="17100" y="9755"/>
                  </a:lnTo>
                  <a:lnTo>
                    <a:pt x="17100" y="11148"/>
                  </a:lnTo>
                  <a:lnTo>
                    <a:pt x="18900" y="13935"/>
                  </a:lnTo>
                  <a:lnTo>
                    <a:pt x="18900" y="14632"/>
                  </a:lnTo>
                  <a:lnTo>
                    <a:pt x="19800" y="15329"/>
                  </a:lnTo>
                  <a:lnTo>
                    <a:pt x="21600" y="14632"/>
                  </a:lnTo>
                  <a:lnTo>
                    <a:pt x="21600" y="13239"/>
                  </a:lnTo>
                  <a:lnTo>
                    <a:pt x="20700" y="10452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54" name="Freeform 28"/>
            <p:cNvSpPr/>
            <p:nvPr/>
          </p:nvSpPr>
          <p:spPr>
            <a:xfrm>
              <a:off x="3629125" y="615240"/>
              <a:ext cx="249235" cy="125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04" y="13745"/>
                  </a:moveTo>
                  <a:lnTo>
                    <a:pt x="20807" y="12567"/>
                  </a:lnTo>
                  <a:lnTo>
                    <a:pt x="20609" y="12175"/>
                  </a:lnTo>
                  <a:lnTo>
                    <a:pt x="19420" y="10604"/>
                  </a:lnTo>
                  <a:lnTo>
                    <a:pt x="19222" y="9818"/>
                  </a:lnTo>
                  <a:lnTo>
                    <a:pt x="19024" y="10604"/>
                  </a:lnTo>
                  <a:lnTo>
                    <a:pt x="19222" y="11389"/>
                  </a:lnTo>
                  <a:lnTo>
                    <a:pt x="19817" y="12567"/>
                  </a:lnTo>
                  <a:lnTo>
                    <a:pt x="20213" y="13745"/>
                  </a:lnTo>
                  <a:lnTo>
                    <a:pt x="19618" y="14138"/>
                  </a:lnTo>
                  <a:lnTo>
                    <a:pt x="18826" y="14138"/>
                  </a:lnTo>
                  <a:lnTo>
                    <a:pt x="17637" y="15316"/>
                  </a:lnTo>
                  <a:lnTo>
                    <a:pt x="17439" y="14531"/>
                  </a:lnTo>
                  <a:lnTo>
                    <a:pt x="17240" y="14138"/>
                  </a:lnTo>
                  <a:lnTo>
                    <a:pt x="16844" y="13745"/>
                  </a:lnTo>
                  <a:lnTo>
                    <a:pt x="16250" y="12960"/>
                  </a:lnTo>
                  <a:lnTo>
                    <a:pt x="16051" y="12567"/>
                  </a:lnTo>
                  <a:lnTo>
                    <a:pt x="16250" y="11782"/>
                  </a:lnTo>
                  <a:lnTo>
                    <a:pt x="16051" y="10604"/>
                  </a:lnTo>
                  <a:lnTo>
                    <a:pt x="15259" y="9425"/>
                  </a:lnTo>
                  <a:lnTo>
                    <a:pt x="14466" y="8640"/>
                  </a:lnTo>
                  <a:lnTo>
                    <a:pt x="13673" y="8640"/>
                  </a:lnTo>
                  <a:lnTo>
                    <a:pt x="13475" y="7855"/>
                  </a:lnTo>
                  <a:lnTo>
                    <a:pt x="13475" y="6284"/>
                  </a:lnTo>
                  <a:lnTo>
                    <a:pt x="14466" y="4320"/>
                  </a:lnTo>
                  <a:lnTo>
                    <a:pt x="15259" y="3535"/>
                  </a:lnTo>
                  <a:lnTo>
                    <a:pt x="15259" y="3142"/>
                  </a:lnTo>
                  <a:lnTo>
                    <a:pt x="15061" y="2356"/>
                  </a:lnTo>
                  <a:lnTo>
                    <a:pt x="14070" y="2356"/>
                  </a:lnTo>
                  <a:lnTo>
                    <a:pt x="13872" y="1178"/>
                  </a:lnTo>
                  <a:lnTo>
                    <a:pt x="13475" y="0"/>
                  </a:lnTo>
                  <a:lnTo>
                    <a:pt x="11890" y="1178"/>
                  </a:lnTo>
                  <a:lnTo>
                    <a:pt x="11692" y="3142"/>
                  </a:lnTo>
                  <a:lnTo>
                    <a:pt x="4360" y="6676"/>
                  </a:lnTo>
                  <a:lnTo>
                    <a:pt x="0" y="7855"/>
                  </a:lnTo>
                  <a:lnTo>
                    <a:pt x="0" y="19636"/>
                  </a:lnTo>
                  <a:lnTo>
                    <a:pt x="4756" y="18065"/>
                  </a:lnTo>
                  <a:lnTo>
                    <a:pt x="9908" y="16102"/>
                  </a:lnTo>
                  <a:lnTo>
                    <a:pt x="11890" y="14138"/>
                  </a:lnTo>
                  <a:lnTo>
                    <a:pt x="12484" y="16102"/>
                  </a:lnTo>
                  <a:lnTo>
                    <a:pt x="13079" y="16887"/>
                  </a:lnTo>
                  <a:lnTo>
                    <a:pt x="13079" y="18065"/>
                  </a:lnTo>
                  <a:lnTo>
                    <a:pt x="13475" y="18458"/>
                  </a:lnTo>
                  <a:lnTo>
                    <a:pt x="14070" y="18851"/>
                  </a:lnTo>
                  <a:lnTo>
                    <a:pt x="14070" y="19244"/>
                  </a:lnTo>
                  <a:lnTo>
                    <a:pt x="14466" y="20029"/>
                  </a:lnTo>
                  <a:lnTo>
                    <a:pt x="14664" y="21600"/>
                  </a:lnTo>
                  <a:lnTo>
                    <a:pt x="15259" y="21600"/>
                  </a:lnTo>
                  <a:lnTo>
                    <a:pt x="15655" y="20815"/>
                  </a:lnTo>
                  <a:lnTo>
                    <a:pt x="15655" y="19244"/>
                  </a:lnTo>
                  <a:lnTo>
                    <a:pt x="16250" y="18458"/>
                  </a:lnTo>
                  <a:lnTo>
                    <a:pt x="16250" y="17673"/>
                  </a:lnTo>
                  <a:lnTo>
                    <a:pt x="16844" y="16887"/>
                  </a:lnTo>
                  <a:lnTo>
                    <a:pt x="17240" y="19244"/>
                  </a:lnTo>
                  <a:lnTo>
                    <a:pt x="17240" y="20029"/>
                  </a:lnTo>
                  <a:lnTo>
                    <a:pt x="17835" y="19244"/>
                  </a:lnTo>
                  <a:lnTo>
                    <a:pt x="18231" y="18458"/>
                  </a:lnTo>
                  <a:lnTo>
                    <a:pt x="18231" y="17673"/>
                  </a:lnTo>
                  <a:lnTo>
                    <a:pt x="18628" y="17673"/>
                  </a:lnTo>
                  <a:lnTo>
                    <a:pt x="19222" y="16887"/>
                  </a:lnTo>
                  <a:lnTo>
                    <a:pt x="20015" y="16887"/>
                  </a:lnTo>
                  <a:lnTo>
                    <a:pt x="20411" y="16102"/>
                  </a:lnTo>
                  <a:lnTo>
                    <a:pt x="21006" y="15709"/>
                  </a:lnTo>
                  <a:lnTo>
                    <a:pt x="21402" y="14924"/>
                  </a:lnTo>
                  <a:lnTo>
                    <a:pt x="21600" y="14138"/>
                  </a:lnTo>
                  <a:lnTo>
                    <a:pt x="21204" y="13745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55" name="Freeform 29"/>
            <p:cNvSpPr/>
            <p:nvPr/>
          </p:nvSpPr>
          <p:spPr>
            <a:xfrm>
              <a:off x="3821195" y="733166"/>
              <a:ext cx="22866" cy="14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72" extrusionOk="0">
                  <a:moveTo>
                    <a:pt x="5400" y="19872"/>
                  </a:moveTo>
                  <a:cubicBezTo>
                    <a:pt x="12600" y="19872"/>
                    <a:pt x="12600" y="19872"/>
                    <a:pt x="12600" y="19872"/>
                  </a:cubicBezTo>
                  <a:cubicBezTo>
                    <a:pt x="18000" y="12672"/>
                    <a:pt x="18000" y="12672"/>
                    <a:pt x="18000" y="12672"/>
                  </a:cubicBezTo>
                  <a:cubicBezTo>
                    <a:pt x="21600" y="7872"/>
                    <a:pt x="21600" y="7872"/>
                    <a:pt x="21600" y="7872"/>
                  </a:cubicBezTo>
                  <a:cubicBezTo>
                    <a:pt x="14400" y="3072"/>
                    <a:pt x="14400" y="3072"/>
                    <a:pt x="14400" y="3072"/>
                  </a:cubicBezTo>
                  <a:cubicBezTo>
                    <a:pt x="14400" y="3072"/>
                    <a:pt x="9000" y="-1728"/>
                    <a:pt x="7200" y="672"/>
                  </a:cubicBezTo>
                  <a:cubicBezTo>
                    <a:pt x="7200" y="3072"/>
                    <a:pt x="0" y="15072"/>
                    <a:pt x="0" y="15072"/>
                  </a:cubicBezTo>
                  <a:lnTo>
                    <a:pt x="5400" y="19872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56" name="Freeform 30"/>
            <p:cNvSpPr/>
            <p:nvPr/>
          </p:nvSpPr>
          <p:spPr>
            <a:xfrm>
              <a:off x="3533090" y="818798"/>
              <a:ext cx="96035" cy="21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2987"/>
                  </a:moveTo>
                  <a:lnTo>
                    <a:pt x="18514" y="2068"/>
                  </a:lnTo>
                  <a:lnTo>
                    <a:pt x="17486" y="1609"/>
                  </a:lnTo>
                  <a:lnTo>
                    <a:pt x="10800" y="689"/>
                  </a:lnTo>
                  <a:lnTo>
                    <a:pt x="4629" y="0"/>
                  </a:lnTo>
                  <a:lnTo>
                    <a:pt x="4114" y="689"/>
                  </a:lnTo>
                  <a:lnTo>
                    <a:pt x="3086" y="1609"/>
                  </a:lnTo>
                  <a:lnTo>
                    <a:pt x="1543" y="2068"/>
                  </a:lnTo>
                  <a:lnTo>
                    <a:pt x="1029" y="3217"/>
                  </a:lnTo>
                  <a:lnTo>
                    <a:pt x="1543" y="4596"/>
                  </a:lnTo>
                  <a:lnTo>
                    <a:pt x="1543" y="5745"/>
                  </a:lnTo>
                  <a:lnTo>
                    <a:pt x="1029" y="6894"/>
                  </a:lnTo>
                  <a:lnTo>
                    <a:pt x="2571" y="7353"/>
                  </a:lnTo>
                  <a:lnTo>
                    <a:pt x="4629" y="7813"/>
                  </a:lnTo>
                  <a:lnTo>
                    <a:pt x="5657" y="8732"/>
                  </a:lnTo>
                  <a:lnTo>
                    <a:pt x="7714" y="9651"/>
                  </a:lnTo>
                  <a:lnTo>
                    <a:pt x="10286" y="10570"/>
                  </a:lnTo>
                  <a:lnTo>
                    <a:pt x="10286" y="10800"/>
                  </a:lnTo>
                  <a:lnTo>
                    <a:pt x="9257" y="12179"/>
                  </a:lnTo>
                  <a:lnTo>
                    <a:pt x="5143" y="13328"/>
                  </a:lnTo>
                  <a:lnTo>
                    <a:pt x="1543" y="14706"/>
                  </a:lnTo>
                  <a:lnTo>
                    <a:pt x="1029" y="15396"/>
                  </a:lnTo>
                  <a:lnTo>
                    <a:pt x="0" y="16545"/>
                  </a:lnTo>
                  <a:lnTo>
                    <a:pt x="514" y="17234"/>
                  </a:lnTo>
                  <a:lnTo>
                    <a:pt x="1543" y="18153"/>
                  </a:lnTo>
                  <a:lnTo>
                    <a:pt x="4114" y="19072"/>
                  </a:lnTo>
                  <a:lnTo>
                    <a:pt x="6171" y="19532"/>
                  </a:lnTo>
                  <a:lnTo>
                    <a:pt x="7714" y="19762"/>
                  </a:lnTo>
                  <a:lnTo>
                    <a:pt x="12857" y="19762"/>
                  </a:lnTo>
                  <a:lnTo>
                    <a:pt x="12343" y="20681"/>
                  </a:lnTo>
                  <a:lnTo>
                    <a:pt x="12343" y="21370"/>
                  </a:lnTo>
                  <a:lnTo>
                    <a:pt x="12857" y="21600"/>
                  </a:lnTo>
                  <a:lnTo>
                    <a:pt x="13371" y="21600"/>
                  </a:lnTo>
                  <a:lnTo>
                    <a:pt x="13886" y="19991"/>
                  </a:lnTo>
                  <a:lnTo>
                    <a:pt x="14400" y="19762"/>
                  </a:lnTo>
                  <a:lnTo>
                    <a:pt x="15943" y="18843"/>
                  </a:lnTo>
                  <a:lnTo>
                    <a:pt x="18514" y="17923"/>
                  </a:lnTo>
                  <a:lnTo>
                    <a:pt x="18514" y="14936"/>
                  </a:lnTo>
                  <a:lnTo>
                    <a:pt x="20571" y="14017"/>
                  </a:lnTo>
                  <a:lnTo>
                    <a:pt x="21086" y="12179"/>
                  </a:lnTo>
                  <a:lnTo>
                    <a:pt x="21600" y="11030"/>
                  </a:lnTo>
                  <a:lnTo>
                    <a:pt x="21600" y="8272"/>
                  </a:lnTo>
                  <a:lnTo>
                    <a:pt x="20571" y="6894"/>
                  </a:lnTo>
                  <a:lnTo>
                    <a:pt x="17486" y="6894"/>
                  </a:lnTo>
                  <a:lnTo>
                    <a:pt x="18000" y="5745"/>
                  </a:lnTo>
                  <a:lnTo>
                    <a:pt x="19029" y="4596"/>
                  </a:lnTo>
                  <a:lnTo>
                    <a:pt x="20057" y="4136"/>
                  </a:lnTo>
                  <a:lnTo>
                    <a:pt x="19543" y="3906"/>
                  </a:lnTo>
                  <a:lnTo>
                    <a:pt x="18514" y="2987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57" name="Freeform 31"/>
            <p:cNvSpPr/>
            <p:nvPr/>
          </p:nvSpPr>
          <p:spPr>
            <a:xfrm>
              <a:off x="3514798" y="967461"/>
              <a:ext cx="75456" cy="123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91" y="4000"/>
                  </a:moveTo>
                  <a:lnTo>
                    <a:pt x="5236" y="2800"/>
                  </a:lnTo>
                  <a:lnTo>
                    <a:pt x="6545" y="800"/>
                  </a:lnTo>
                  <a:lnTo>
                    <a:pt x="7200" y="400"/>
                  </a:lnTo>
                  <a:lnTo>
                    <a:pt x="5891" y="0"/>
                  </a:lnTo>
                  <a:lnTo>
                    <a:pt x="3273" y="0"/>
                  </a:lnTo>
                  <a:lnTo>
                    <a:pt x="1309" y="800"/>
                  </a:lnTo>
                  <a:lnTo>
                    <a:pt x="0" y="2000"/>
                  </a:lnTo>
                  <a:lnTo>
                    <a:pt x="7855" y="21600"/>
                  </a:lnTo>
                  <a:lnTo>
                    <a:pt x="21600" y="20400"/>
                  </a:lnTo>
                  <a:lnTo>
                    <a:pt x="20945" y="17200"/>
                  </a:lnTo>
                  <a:lnTo>
                    <a:pt x="18982" y="16000"/>
                  </a:lnTo>
                  <a:lnTo>
                    <a:pt x="18327" y="15200"/>
                  </a:lnTo>
                  <a:lnTo>
                    <a:pt x="17018" y="14800"/>
                  </a:lnTo>
                  <a:lnTo>
                    <a:pt x="15055" y="13600"/>
                  </a:lnTo>
                  <a:lnTo>
                    <a:pt x="13091" y="12800"/>
                  </a:lnTo>
                  <a:lnTo>
                    <a:pt x="9164" y="8000"/>
                  </a:lnTo>
                  <a:lnTo>
                    <a:pt x="10473" y="6800"/>
                  </a:lnTo>
                  <a:lnTo>
                    <a:pt x="7200" y="5600"/>
                  </a:lnTo>
                  <a:lnTo>
                    <a:pt x="5891" y="400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58" name="Freeform 32"/>
            <p:cNvSpPr/>
            <p:nvPr/>
          </p:nvSpPr>
          <p:spPr>
            <a:xfrm>
              <a:off x="3148949" y="761617"/>
              <a:ext cx="429873" cy="27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57" y="15934"/>
                  </a:moveTo>
                  <a:lnTo>
                    <a:pt x="19417" y="15934"/>
                  </a:lnTo>
                  <a:lnTo>
                    <a:pt x="19647" y="16111"/>
                  </a:lnTo>
                  <a:lnTo>
                    <a:pt x="19647" y="15757"/>
                  </a:lnTo>
                  <a:lnTo>
                    <a:pt x="20451" y="14695"/>
                  </a:lnTo>
                  <a:lnTo>
                    <a:pt x="21370" y="13810"/>
                  </a:lnTo>
                  <a:lnTo>
                    <a:pt x="21600" y="12748"/>
                  </a:lnTo>
                  <a:lnTo>
                    <a:pt x="21600" y="12570"/>
                  </a:lnTo>
                  <a:lnTo>
                    <a:pt x="21026" y="11862"/>
                  </a:lnTo>
                  <a:lnTo>
                    <a:pt x="20566" y="11154"/>
                  </a:lnTo>
                  <a:lnTo>
                    <a:pt x="20336" y="10446"/>
                  </a:lnTo>
                  <a:lnTo>
                    <a:pt x="19877" y="10092"/>
                  </a:lnTo>
                  <a:lnTo>
                    <a:pt x="19532" y="9738"/>
                  </a:lnTo>
                  <a:lnTo>
                    <a:pt x="19647" y="8852"/>
                  </a:lnTo>
                  <a:lnTo>
                    <a:pt x="19647" y="7967"/>
                  </a:lnTo>
                  <a:lnTo>
                    <a:pt x="19532" y="6905"/>
                  </a:lnTo>
                  <a:lnTo>
                    <a:pt x="19647" y="6020"/>
                  </a:lnTo>
                  <a:lnTo>
                    <a:pt x="19991" y="5666"/>
                  </a:lnTo>
                  <a:lnTo>
                    <a:pt x="20221" y="4957"/>
                  </a:lnTo>
                  <a:lnTo>
                    <a:pt x="20336" y="4426"/>
                  </a:lnTo>
                  <a:lnTo>
                    <a:pt x="20566" y="3541"/>
                  </a:lnTo>
                  <a:lnTo>
                    <a:pt x="20221" y="3187"/>
                  </a:lnTo>
                  <a:lnTo>
                    <a:pt x="19877" y="3187"/>
                  </a:lnTo>
                  <a:lnTo>
                    <a:pt x="19532" y="3010"/>
                  </a:lnTo>
                  <a:lnTo>
                    <a:pt x="19072" y="1770"/>
                  </a:lnTo>
                  <a:lnTo>
                    <a:pt x="18613" y="885"/>
                  </a:lnTo>
                  <a:lnTo>
                    <a:pt x="17694" y="0"/>
                  </a:lnTo>
                  <a:lnTo>
                    <a:pt x="2757" y="4072"/>
                  </a:lnTo>
                  <a:lnTo>
                    <a:pt x="2528" y="2302"/>
                  </a:lnTo>
                  <a:lnTo>
                    <a:pt x="1838" y="3010"/>
                  </a:lnTo>
                  <a:lnTo>
                    <a:pt x="1264" y="3718"/>
                  </a:lnTo>
                  <a:lnTo>
                    <a:pt x="689" y="4249"/>
                  </a:lnTo>
                  <a:lnTo>
                    <a:pt x="0" y="4957"/>
                  </a:lnTo>
                  <a:lnTo>
                    <a:pt x="1838" y="21600"/>
                  </a:lnTo>
                  <a:lnTo>
                    <a:pt x="18383" y="16820"/>
                  </a:lnTo>
                  <a:lnTo>
                    <a:pt x="18613" y="16289"/>
                  </a:lnTo>
                  <a:lnTo>
                    <a:pt x="18957" y="15934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59" name="Freeform 33"/>
            <p:cNvSpPr/>
            <p:nvPr/>
          </p:nvSpPr>
          <p:spPr>
            <a:xfrm>
              <a:off x="2746516" y="1880032"/>
              <a:ext cx="665387" cy="521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0" y="0"/>
                  </a:moveTo>
                  <a:lnTo>
                    <a:pt x="14845" y="0"/>
                  </a:lnTo>
                  <a:lnTo>
                    <a:pt x="15513" y="189"/>
                  </a:lnTo>
                  <a:lnTo>
                    <a:pt x="15588" y="663"/>
                  </a:lnTo>
                  <a:lnTo>
                    <a:pt x="15662" y="947"/>
                  </a:lnTo>
                  <a:lnTo>
                    <a:pt x="15959" y="1137"/>
                  </a:lnTo>
                  <a:lnTo>
                    <a:pt x="16181" y="1611"/>
                  </a:lnTo>
                  <a:lnTo>
                    <a:pt x="16553" y="2842"/>
                  </a:lnTo>
                  <a:lnTo>
                    <a:pt x="16998" y="3789"/>
                  </a:lnTo>
                  <a:lnTo>
                    <a:pt x="17592" y="5211"/>
                  </a:lnTo>
                  <a:lnTo>
                    <a:pt x="17889" y="5874"/>
                  </a:lnTo>
                  <a:lnTo>
                    <a:pt x="18631" y="7295"/>
                  </a:lnTo>
                  <a:lnTo>
                    <a:pt x="19002" y="7674"/>
                  </a:lnTo>
                  <a:lnTo>
                    <a:pt x="19225" y="7958"/>
                  </a:lnTo>
                  <a:lnTo>
                    <a:pt x="19225" y="9095"/>
                  </a:lnTo>
                  <a:lnTo>
                    <a:pt x="19002" y="8147"/>
                  </a:lnTo>
                  <a:lnTo>
                    <a:pt x="18928" y="9095"/>
                  </a:lnTo>
                  <a:lnTo>
                    <a:pt x="19373" y="10042"/>
                  </a:lnTo>
                  <a:lnTo>
                    <a:pt x="19893" y="10989"/>
                  </a:lnTo>
                  <a:lnTo>
                    <a:pt x="20412" y="12221"/>
                  </a:lnTo>
                  <a:lnTo>
                    <a:pt x="20784" y="12979"/>
                  </a:lnTo>
                  <a:lnTo>
                    <a:pt x="21229" y="13642"/>
                  </a:lnTo>
                  <a:lnTo>
                    <a:pt x="21452" y="14495"/>
                  </a:lnTo>
                  <a:lnTo>
                    <a:pt x="21600" y="15916"/>
                  </a:lnTo>
                  <a:lnTo>
                    <a:pt x="21600" y="18284"/>
                  </a:lnTo>
                  <a:lnTo>
                    <a:pt x="21377" y="18568"/>
                  </a:lnTo>
                  <a:lnTo>
                    <a:pt x="21229" y="18947"/>
                  </a:lnTo>
                  <a:lnTo>
                    <a:pt x="21229" y="19421"/>
                  </a:lnTo>
                  <a:lnTo>
                    <a:pt x="21303" y="19989"/>
                  </a:lnTo>
                  <a:lnTo>
                    <a:pt x="21229" y="20653"/>
                  </a:lnTo>
                  <a:lnTo>
                    <a:pt x="21006" y="21316"/>
                  </a:lnTo>
                  <a:lnTo>
                    <a:pt x="20784" y="21505"/>
                  </a:lnTo>
                  <a:lnTo>
                    <a:pt x="20561" y="21600"/>
                  </a:lnTo>
                  <a:lnTo>
                    <a:pt x="20709" y="21221"/>
                  </a:lnTo>
                  <a:lnTo>
                    <a:pt x="20858" y="21032"/>
                  </a:lnTo>
                  <a:lnTo>
                    <a:pt x="20858" y="20558"/>
                  </a:lnTo>
                  <a:lnTo>
                    <a:pt x="20784" y="20558"/>
                  </a:lnTo>
                  <a:lnTo>
                    <a:pt x="20338" y="20937"/>
                  </a:lnTo>
                  <a:lnTo>
                    <a:pt x="20041" y="21032"/>
                  </a:lnTo>
                  <a:lnTo>
                    <a:pt x="19819" y="20937"/>
                  </a:lnTo>
                  <a:lnTo>
                    <a:pt x="19596" y="21032"/>
                  </a:lnTo>
                  <a:lnTo>
                    <a:pt x="19373" y="21221"/>
                  </a:lnTo>
                  <a:lnTo>
                    <a:pt x="19225" y="21126"/>
                  </a:lnTo>
                  <a:lnTo>
                    <a:pt x="18928" y="21032"/>
                  </a:lnTo>
                  <a:lnTo>
                    <a:pt x="18779" y="20747"/>
                  </a:lnTo>
                  <a:lnTo>
                    <a:pt x="18854" y="20558"/>
                  </a:lnTo>
                  <a:lnTo>
                    <a:pt x="18928" y="20558"/>
                  </a:lnTo>
                  <a:lnTo>
                    <a:pt x="19447" y="20653"/>
                  </a:lnTo>
                  <a:lnTo>
                    <a:pt x="19596" y="20558"/>
                  </a:lnTo>
                  <a:lnTo>
                    <a:pt x="19522" y="20463"/>
                  </a:lnTo>
                  <a:lnTo>
                    <a:pt x="19299" y="20274"/>
                  </a:lnTo>
                  <a:lnTo>
                    <a:pt x="19002" y="20368"/>
                  </a:lnTo>
                  <a:lnTo>
                    <a:pt x="18779" y="20084"/>
                  </a:lnTo>
                  <a:lnTo>
                    <a:pt x="18557" y="19611"/>
                  </a:lnTo>
                  <a:lnTo>
                    <a:pt x="18260" y="19232"/>
                  </a:lnTo>
                  <a:lnTo>
                    <a:pt x="18186" y="18947"/>
                  </a:lnTo>
                  <a:lnTo>
                    <a:pt x="17963" y="18568"/>
                  </a:lnTo>
                  <a:lnTo>
                    <a:pt x="17592" y="18474"/>
                  </a:lnTo>
                  <a:lnTo>
                    <a:pt x="17295" y="18284"/>
                  </a:lnTo>
                  <a:lnTo>
                    <a:pt x="16998" y="18189"/>
                  </a:lnTo>
                  <a:lnTo>
                    <a:pt x="16701" y="17147"/>
                  </a:lnTo>
                  <a:lnTo>
                    <a:pt x="16553" y="16768"/>
                  </a:lnTo>
                  <a:lnTo>
                    <a:pt x="16330" y="16484"/>
                  </a:lnTo>
                  <a:lnTo>
                    <a:pt x="16256" y="16295"/>
                  </a:lnTo>
                  <a:lnTo>
                    <a:pt x="16033" y="16011"/>
                  </a:lnTo>
                  <a:lnTo>
                    <a:pt x="15810" y="15821"/>
                  </a:lnTo>
                  <a:lnTo>
                    <a:pt x="15885" y="15442"/>
                  </a:lnTo>
                  <a:lnTo>
                    <a:pt x="15959" y="15253"/>
                  </a:lnTo>
                  <a:lnTo>
                    <a:pt x="15736" y="14684"/>
                  </a:lnTo>
                  <a:lnTo>
                    <a:pt x="15513" y="14779"/>
                  </a:lnTo>
                  <a:lnTo>
                    <a:pt x="15513" y="15442"/>
                  </a:lnTo>
                  <a:lnTo>
                    <a:pt x="15365" y="15442"/>
                  </a:lnTo>
                  <a:lnTo>
                    <a:pt x="14994" y="14968"/>
                  </a:lnTo>
                  <a:lnTo>
                    <a:pt x="14623" y="14211"/>
                  </a:lnTo>
                  <a:lnTo>
                    <a:pt x="14326" y="13832"/>
                  </a:lnTo>
                  <a:lnTo>
                    <a:pt x="14400" y="13642"/>
                  </a:lnTo>
                  <a:lnTo>
                    <a:pt x="14252" y="13263"/>
                  </a:lnTo>
                  <a:lnTo>
                    <a:pt x="14029" y="13168"/>
                  </a:lnTo>
                  <a:lnTo>
                    <a:pt x="14252" y="12600"/>
                  </a:lnTo>
                  <a:lnTo>
                    <a:pt x="14400" y="12316"/>
                  </a:lnTo>
                  <a:lnTo>
                    <a:pt x="14548" y="11747"/>
                  </a:lnTo>
                  <a:lnTo>
                    <a:pt x="14400" y="11463"/>
                  </a:lnTo>
                  <a:lnTo>
                    <a:pt x="14326" y="11842"/>
                  </a:lnTo>
                  <a:lnTo>
                    <a:pt x="14177" y="11747"/>
                  </a:lnTo>
                  <a:lnTo>
                    <a:pt x="14177" y="11558"/>
                  </a:lnTo>
                  <a:lnTo>
                    <a:pt x="13955" y="11179"/>
                  </a:lnTo>
                  <a:lnTo>
                    <a:pt x="13880" y="11179"/>
                  </a:lnTo>
                  <a:lnTo>
                    <a:pt x="13880" y="11274"/>
                  </a:lnTo>
                  <a:lnTo>
                    <a:pt x="13955" y="11463"/>
                  </a:lnTo>
                  <a:lnTo>
                    <a:pt x="14029" y="11747"/>
                  </a:lnTo>
                  <a:lnTo>
                    <a:pt x="14029" y="12126"/>
                  </a:lnTo>
                  <a:lnTo>
                    <a:pt x="13880" y="12316"/>
                  </a:lnTo>
                  <a:lnTo>
                    <a:pt x="13658" y="12032"/>
                  </a:lnTo>
                  <a:lnTo>
                    <a:pt x="13435" y="11558"/>
                  </a:lnTo>
                  <a:lnTo>
                    <a:pt x="13361" y="11368"/>
                  </a:lnTo>
                  <a:lnTo>
                    <a:pt x="13361" y="10421"/>
                  </a:lnTo>
                  <a:lnTo>
                    <a:pt x="13509" y="10042"/>
                  </a:lnTo>
                  <a:lnTo>
                    <a:pt x="13584" y="9284"/>
                  </a:lnTo>
                  <a:lnTo>
                    <a:pt x="13584" y="8811"/>
                  </a:lnTo>
                  <a:lnTo>
                    <a:pt x="13509" y="8147"/>
                  </a:lnTo>
                  <a:lnTo>
                    <a:pt x="13361" y="7484"/>
                  </a:lnTo>
                  <a:lnTo>
                    <a:pt x="13138" y="7295"/>
                  </a:lnTo>
                  <a:lnTo>
                    <a:pt x="12915" y="6821"/>
                  </a:lnTo>
                  <a:lnTo>
                    <a:pt x="12470" y="6726"/>
                  </a:lnTo>
                  <a:lnTo>
                    <a:pt x="12247" y="6726"/>
                  </a:lnTo>
                  <a:lnTo>
                    <a:pt x="12099" y="6347"/>
                  </a:lnTo>
                  <a:lnTo>
                    <a:pt x="11876" y="6253"/>
                  </a:lnTo>
                  <a:lnTo>
                    <a:pt x="11579" y="5779"/>
                  </a:lnTo>
                  <a:lnTo>
                    <a:pt x="11282" y="5684"/>
                  </a:lnTo>
                  <a:lnTo>
                    <a:pt x="11208" y="5211"/>
                  </a:lnTo>
                  <a:lnTo>
                    <a:pt x="11060" y="5021"/>
                  </a:lnTo>
                  <a:lnTo>
                    <a:pt x="10614" y="4547"/>
                  </a:lnTo>
                  <a:lnTo>
                    <a:pt x="10243" y="4168"/>
                  </a:lnTo>
                  <a:lnTo>
                    <a:pt x="9946" y="3979"/>
                  </a:lnTo>
                  <a:lnTo>
                    <a:pt x="9649" y="3695"/>
                  </a:lnTo>
                  <a:lnTo>
                    <a:pt x="9427" y="3600"/>
                  </a:lnTo>
                  <a:lnTo>
                    <a:pt x="9056" y="3600"/>
                  </a:lnTo>
                  <a:lnTo>
                    <a:pt x="8685" y="3695"/>
                  </a:lnTo>
                  <a:lnTo>
                    <a:pt x="8610" y="3979"/>
                  </a:lnTo>
                  <a:lnTo>
                    <a:pt x="8685" y="4263"/>
                  </a:lnTo>
                  <a:lnTo>
                    <a:pt x="8610" y="4453"/>
                  </a:lnTo>
                  <a:lnTo>
                    <a:pt x="8462" y="4453"/>
                  </a:lnTo>
                  <a:lnTo>
                    <a:pt x="8313" y="4263"/>
                  </a:lnTo>
                  <a:lnTo>
                    <a:pt x="7942" y="4642"/>
                  </a:lnTo>
                  <a:lnTo>
                    <a:pt x="7497" y="5116"/>
                  </a:lnTo>
                  <a:lnTo>
                    <a:pt x="6977" y="5305"/>
                  </a:lnTo>
                  <a:lnTo>
                    <a:pt x="6161" y="5589"/>
                  </a:lnTo>
                  <a:lnTo>
                    <a:pt x="6161" y="5021"/>
                  </a:lnTo>
                  <a:lnTo>
                    <a:pt x="5938" y="4737"/>
                  </a:lnTo>
                  <a:lnTo>
                    <a:pt x="5715" y="4642"/>
                  </a:lnTo>
                  <a:lnTo>
                    <a:pt x="5344" y="4358"/>
                  </a:lnTo>
                  <a:lnTo>
                    <a:pt x="5641" y="4168"/>
                  </a:lnTo>
                  <a:lnTo>
                    <a:pt x="5715" y="4074"/>
                  </a:lnTo>
                  <a:lnTo>
                    <a:pt x="5196" y="3979"/>
                  </a:lnTo>
                  <a:lnTo>
                    <a:pt x="5196" y="3695"/>
                  </a:lnTo>
                  <a:lnTo>
                    <a:pt x="5344" y="3695"/>
                  </a:lnTo>
                  <a:lnTo>
                    <a:pt x="5419" y="3505"/>
                  </a:lnTo>
                  <a:lnTo>
                    <a:pt x="5419" y="3316"/>
                  </a:lnTo>
                  <a:lnTo>
                    <a:pt x="5344" y="3316"/>
                  </a:lnTo>
                  <a:lnTo>
                    <a:pt x="5196" y="3411"/>
                  </a:lnTo>
                  <a:lnTo>
                    <a:pt x="5196" y="3505"/>
                  </a:lnTo>
                  <a:lnTo>
                    <a:pt x="5122" y="3600"/>
                  </a:lnTo>
                  <a:lnTo>
                    <a:pt x="4973" y="3411"/>
                  </a:lnTo>
                  <a:lnTo>
                    <a:pt x="4602" y="3411"/>
                  </a:lnTo>
                  <a:lnTo>
                    <a:pt x="4751" y="3695"/>
                  </a:lnTo>
                  <a:lnTo>
                    <a:pt x="4825" y="3695"/>
                  </a:lnTo>
                  <a:lnTo>
                    <a:pt x="4899" y="4074"/>
                  </a:lnTo>
                  <a:lnTo>
                    <a:pt x="4825" y="4074"/>
                  </a:lnTo>
                  <a:lnTo>
                    <a:pt x="4528" y="3884"/>
                  </a:lnTo>
                  <a:lnTo>
                    <a:pt x="4231" y="3600"/>
                  </a:lnTo>
                  <a:lnTo>
                    <a:pt x="3934" y="3505"/>
                  </a:lnTo>
                  <a:lnTo>
                    <a:pt x="3266" y="3505"/>
                  </a:lnTo>
                  <a:lnTo>
                    <a:pt x="3043" y="3316"/>
                  </a:lnTo>
                  <a:lnTo>
                    <a:pt x="2895" y="3126"/>
                  </a:lnTo>
                  <a:lnTo>
                    <a:pt x="2672" y="3126"/>
                  </a:lnTo>
                  <a:lnTo>
                    <a:pt x="1930" y="3316"/>
                  </a:lnTo>
                  <a:lnTo>
                    <a:pt x="1410" y="3316"/>
                  </a:lnTo>
                  <a:lnTo>
                    <a:pt x="1039" y="3600"/>
                  </a:lnTo>
                  <a:lnTo>
                    <a:pt x="816" y="3695"/>
                  </a:lnTo>
                  <a:lnTo>
                    <a:pt x="520" y="3032"/>
                  </a:lnTo>
                  <a:lnTo>
                    <a:pt x="445" y="2558"/>
                  </a:lnTo>
                  <a:lnTo>
                    <a:pt x="148" y="2084"/>
                  </a:lnTo>
                  <a:lnTo>
                    <a:pt x="0" y="1895"/>
                  </a:lnTo>
                  <a:lnTo>
                    <a:pt x="0" y="1611"/>
                  </a:lnTo>
                  <a:lnTo>
                    <a:pt x="223" y="1516"/>
                  </a:lnTo>
                  <a:lnTo>
                    <a:pt x="742" y="1326"/>
                  </a:lnTo>
                  <a:lnTo>
                    <a:pt x="1336" y="1137"/>
                  </a:lnTo>
                  <a:lnTo>
                    <a:pt x="6903" y="568"/>
                  </a:lnTo>
                  <a:lnTo>
                    <a:pt x="7274" y="1516"/>
                  </a:lnTo>
                  <a:lnTo>
                    <a:pt x="14029" y="1042"/>
                  </a:lnTo>
                  <a:lnTo>
                    <a:pt x="14103" y="1800"/>
                  </a:lnTo>
                  <a:lnTo>
                    <a:pt x="14623" y="1800"/>
                  </a:lnTo>
                  <a:lnTo>
                    <a:pt x="14400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60" name="Freeform 34"/>
            <p:cNvSpPr/>
            <p:nvPr/>
          </p:nvSpPr>
          <p:spPr>
            <a:xfrm>
              <a:off x="2229755" y="1742802"/>
              <a:ext cx="416154" cy="36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81" y="19990"/>
                  </a:moveTo>
                  <a:lnTo>
                    <a:pt x="21244" y="19990"/>
                  </a:lnTo>
                  <a:lnTo>
                    <a:pt x="20888" y="19722"/>
                  </a:lnTo>
                  <a:lnTo>
                    <a:pt x="20532" y="19722"/>
                  </a:lnTo>
                  <a:lnTo>
                    <a:pt x="20295" y="19588"/>
                  </a:lnTo>
                  <a:lnTo>
                    <a:pt x="19701" y="19185"/>
                  </a:lnTo>
                  <a:lnTo>
                    <a:pt x="19582" y="19185"/>
                  </a:lnTo>
                  <a:lnTo>
                    <a:pt x="18989" y="18648"/>
                  </a:lnTo>
                  <a:lnTo>
                    <a:pt x="18752" y="18380"/>
                  </a:lnTo>
                  <a:lnTo>
                    <a:pt x="18396" y="18246"/>
                  </a:lnTo>
                  <a:lnTo>
                    <a:pt x="18040" y="17978"/>
                  </a:lnTo>
                  <a:lnTo>
                    <a:pt x="17802" y="17709"/>
                  </a:lnTo>
                  <a:lnTo>
                    <a:pt x="18158" y="17709"/>
                  </a:lnTo>
                  <a:lnTo>
                    <a:pt x="18396" y="17441"/>
                  </a:lnTo>
                  <a:lnTo>
                    <a:pt x="18989" y="17441"/>
                  </a:lnTo>
                  <a:lnTo>
                    <a:pt x="19108" y="17173"/>
                  </a:lnTo>
                  <a:lnTo>
                    <a:pt x="19701" y="17173"/>
                  </a:lnTo>
                  <a:lnTo>
                    <a:pt x="19938" y="16904"/>
                  </a:lnTo>
                  <a:lnTo>
                    <a:pt x="19582" y="16234"/>
                  </a:lnTo>
                  <a:lnTo>
                    <a:pt x="19226" y="15831"/>
                  </a:lnTo>
                  <a:lnTo>
                    <a:pt x="19108" y="15831"/>
                  </a:lnTo>
                  <a:lnTo>
                    <a:pt x="17921" y="16234"/>
                  </a:lnTo>
                  <a:lnTo>
                    <a:pt x="17565" y="16368"/>
                  </a:lnTo>
                  <a:lnTo>
                    <a:pt x="17209" y="16368"/>
                  </a:lnTo>
                  <a:lnTo>
                    <a:pt x="17209" y="16234"/>
                  </a:lnTo>
                  <a:lnTo>
                    <a:pt x="17565" y="15965"/>
                  </a:lnTo>
                  <a:lnTo>
                    <a:pt x="17921" y="15831"/>
                  </a:lnTo>
                  <a:lnTo>
                    <a:pt x="18277" y="15563"/>
                  </a:lnTo>
                  <a:lnTo>
                    <a:pt x="18277" y="14758"/>
                  </a:lnTo>
                  <a:lnTo>
                    <a:pt x="18158" y="13819"/>
                  </a:lnTo>
                  <a:lnTo>
                    <a:pt x="17802" y="13282"/>
                  </a:lnTo>
                  <a:lnTo>
                    <a:pt x="17565" y="12745"/>
                  </a:lnTo>
                  <a:lnTo>
                    <a:pt x="17684" y="10599"/>
                  </a:lnTo>
                  <a:lnTo>
                    <a:pt x="9969" y="11001"/>
                  </a:lnTo>
                  <a:lnTo>
                    <a:pt x="9851" y="10465"/>
                  </a:lnTo>
                  <a:lnTo>
                    <a:pt x="9851" y="10062"/>
                  </a:lnTo>
                  <a:lnTo>
                    <a:pt x="9969" y="9794"/>
                  </a:lnTo>
                  <a:lnTo>
                    <a:pt x="10325" y="9525"/>
                  </a:lnTo>
                  <a:lnTo>
                    <a:pt x="10325" y="8586"/>
                  </a:lnTo>
                  <a:lnTo>
                    <a:pt x="10444" y="8184"/>
                  </a:lnTo>
                  <a:lnTo>
                    <a:pt x="10563" y="8050"/>
                  </a:lnTo>
                  <a:lnTo>
                    <a:pt x="10681" y="7781"/>
                  </a:lnTo>
                  <a:lnTo>
                    <a:pt x="10800" y="6842"/>
                  </a:lnTo>
                  <a:lnTo>
                    <a:pt x="11037" y="6574"/>
                  </a:lnTo>
                  <a:lnTo>
                    <a:pt x="11512" y="5769"/>
                  </a:lnTo>
                  <a:lnTo>
                    <a:pt x="11631" y="5501"/>
                  </a:lnTo>
                  <a:lnTo>
                    <a:pt x="11631" y="4964"/>
                  </a:lnTo>
                  <a:lnTo>
                    <a:pt x="11749" y="4964"/>
                  </a:lnTo>
                  <a:lnTo>
                    <a:pt x="12105" y="4561"/>
                  </a:lnTo>
                  <a:lnTo>
                    <a:pt x="12224" y="3488"/>
                  </a:lnTo>
                  <a:lnTo>
                    <a:pt x="12105" y="3086"/>
                  </a:lnTo>
                  <a:lnTo>
                    <a:pt x="11749" y="2817"/>
                  </a:lnTo>
                  <a:lnTo>
                    <a:pt x="11749" y="2549"/>
                  </a:lnTo>
                  <a:lnTo>
                    <a:pt x="11631" y="1878"/>
                  </a:lnTo>
                  <a:lnTo>
                    <a:pt x="11631" y="1744"/>
                  </a:lnTo>
                  <a:lnTo>
                    <a:pt x="11512" y="1476"/>
                  </a:lnTo>
                  <a:lnTo>
                    <a:pt x="11156" y="1207"/>
                  </a:lnTo>
                  <a:lnTo>
                    <a:pt x="11631" y="939"/>
                  </a:lnTo>
                  <a:lnTo>
                    <a:pt x="11631" y="671"/>
                  </a:lnTo>
                  <a:lnTo>
                    <a:pt x="11512" y="268"/>
                  </a:lnTo>
                  <a:lnTo>
                    <a:pt x="11156" y="0"/>
                  </a:lnTo>
                  <a:lnTo>
                    <a:pt x="0" y="402"/>
                  </a:lnTo>
                  <a:lnTo>
                    <a:pt x="0" y="6306"/>
                  </a:lnTo>
                  <a:lnTo>
                    <a:pt x="831" y="7111"/>
                  </a:lnTo>
                  <a:lnTo>
                    <a:pt x="831" y="7379"/>
                  </a:lnTo>
                  <a:lnTo>
                    <a:pt x="1305" y="8586"/>
                  </a:lnTo>
                  <a:lnTo>
                    <a:pt x="1424" y="8855"/>
                  </a:lnTo>
                  <a:lnTo>
                    <a:pt x="1424" y="9660"/>
                  </a:lnTo>
                  <a:lnTo>
                    <a:pt x="1543" y="10062"/>
                  </a:lnTo>
                  <a:lnTo>
                    <a:pt x="1780" y="11135"/>
                  </a:lnTo>
                  <a:lnTo>
                    <a:pt x="2018" y="11940"/>
                  </a:lnTo>
                  <a:lnTo>
                    <a:pt x="1543" y="12611"/>
                  </a:lnTo>
                  <a:lnTo>
                    <a:pt x="1305" y="13684"/>
                  </a:lnTo>
                  <a:lnTo>
                    <a:pt x="1305" y="14087"/>
                  </a:lnTo>
                  <a:lnTo>
                    <a:pt x="1068" y="14758"/>
                  </a:lnTo>
                  <a:lnTo>
                    <a:pt x="1424" y="15697"/>
                  </a:lnTo>
                  <a:lnTo>
                    <a:pt x="1424" y="16234"/>
                  </a:lnTo>
                  <a:lnTo>
                    <a:pt x="1068" y="17575"/>
                  </a:lnTo>
                  <a:lnTo>
                    <a:pt x="712" y="18246"/>
                  </a:lnTo>
                  <a:lnTo>
                    <a:pt x="1780" y="18246"/>
                  </a:lnTo>
                  <a:lnTo>
                    <a:pt x="2136" y="17978"/>
                  </a:lnTo>
                  <a:lnTo>
                    <a:pt x="2967" y="17978"/>
                  </a:lnTo>
                  <a:lnTo>
                    <a:pt x="4035" y="18246"/>
                  </a:lnTo>
                  <a:lnTo>
                    <a:pt x="4629" y="18380"/>
                  </a:lnTo>
                  <a:lnTo>
                    <a:pt x="5222" y="18648"/>
                  </a:lnTo>
                  <a:lnTo>
                    <a:pt x="6053" y="19051"/>
                  </a:lnTo>
                  <a:lnTo>
                    <a:pt x="9376" y="19051"/>
                  </a:lnTo>
                  <a:lnTo>
                    <a:pt x="9495" y="18917"/>
                  </a:lnTo>
                  <a:lnTo>
                    <a:pt x="9257" y="18514"/>
                  </a:lnTo>
                  <a:lnTo>
                    <a:pt x="8545" y="18514"/>
                  </a:lnTo>
                  <a:lnTo>
                    <a:pt x="8308" y="18380"/>
                  </a:lnTo>
                  <a:lnTo>
                    <a:pt x="8426" y="17978"/>
                  </a:lnTo>
                  <a:lnTo>
                    <a:pt x="8545" y="17709"/>
                  </a:lnTo>
                  <a:lnTo>
                    <a:pt x="9138" y="17709"/>
                  </a:lnTo>
                  <a:lnTo>
                    <a:pt x="9969" y="18112"/>
                  </a:lnTo>
                  <a:lnTo>
                    <a:pt x="10800" y="18917"/>
                  </a:lnTo>
                  <a:lnTo>
                    <a:pt x="11512" y="19051"/>
                  </a:lnTo>
                  <a:lnTo>
                    <a:pt x="11987" y="18783"/>
                  </a:lnTo>
                  <a:lnTo>
                    <a:pt x="11868" y="19319"/>
                  </a:lnTo>
                  <a:lnTo>
                    <a:pt x="11631" y="20124"/>
                  </a:lnTo>
                  <a:lnTo>
                    <a:pt x="11868" y="20527"/>
                  </a:lnTo>
                  <a:lnTo>
                    <a:pt x="12580" y="20795"/>
                  </a:lnTo>
                  <a:lnTo>
                    <a:pt x="13174" y="20795"/>
                  </a:lnTo>
                  <a:lnTo>
                    <a:pt x="13648" y="21198"/>
                  </a:lnTo>
                  <a:lnTo>
                    <a:pt x="14123" y="21198"/>
                  </a:lnTo>
                  <a:lnTo>
                    <a:pt x="14360" y="20661"/>
                  </a:lnTo>
                  <a:lnTo>
                    <a:pt x="14835" y="20124"/>
                  </a:lnTo>
                  <a:lnTo>
                    <a:pt x="15191" y="19990"/>
                  </a:lnTo>
                  <a:lnTo>
                    <a:pt x="15666" y="20124"/>
                  </a:lnTo>
                  <a:lnTo>
                    <a:pt x="16141" y="20795"/>
                  </a:lnTo>
                  <a:lnTo>
                    <a:pt x="16615" y="20795"/>
                  </a:lnTo>
                  <a:lnTo>
                    <a:pt x="16853" y="20527"/>
                  </a:lnTo>
                  <a:lnTo>
                    <a:pt x="16615" y="19453"/>
                  </a:lnTo>
                  <a:lnTo>
                    <a:pt x="16615" y="19185"/>
                  </a:lnTo>
                  <a:lnTo>
                    <a:pt x="16853" y="18917"/>
                  </a:lnTo>
                  <a:lnTo>
                    <a:pt x="17327" y="18917"/>
                  </a:lnTo>
                  <a:lnTo>
                    <a:pt x="17802" y="19185"/>
                  </a:lnTo>
                  <a:lnTo>
                    <a:pt x="17802" y="19722"/>
                  </a:lnTo>
                  <a:lnTo>
                    <a:pt x="18752" y="19856"/>
                  </a:lnTo>
                  <a:lnTo>
                    <a:pt x="19582" y="20258"/>
                  </a:lnTo>
                  <a:lnTo>
                    <a:pt x="19938" y="20661"/>
                  </a:lnTo>
                  <a:lnTo>
                    <a:pt x="19701" y="21063"/>
                  </a:lnTo>
                  <a:lnTo>
                    <a:pt x="19582" y="21600"/>
                  </a:lnTo>
                  <a:lnTo>
                    <a:pt x="20057" y="21600"/>
                  </a:lnTo>
                  <a:lnTo>
                    <a:pt x="20295" y="21198"/>
                  </a:lnTo>
                  <a:lnTo>
                    <a:pt x="20532" y="20929"/>
                  </a:lnTo>
                  <a:lnTo>
                    <a:pt x="20888" y="21198"/>
                  </a:lnTo>
                  <a:lnTo>
                    <a:pt x="20888" y="21466"/>
                  </a:lnTo>
                  <a:lnTo>
                    <a:pt x="21125" y="21063"/>
                  </a:lnTo>
                  <a:lnTo>
                    <a:pt x="21600" y="20527"/>
                  </a:lnTo>
                  <a:lnTo>
                    <a:pt x="21481" y="1999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61" name="Freeform 35"/>
            <p:cNvSpPr/>
            <p:nvPr/>
          </p:nvSpPr>
          <p:spPr>
            <a:xfrm>
              <a:off x="2179451" y="1413454"/>
              <a:ext cx="372709" cy="336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" y="18073"/>
                  </a:moveTo>
                  <a:lnTo>
                    <a:pt x="530" y="17780"/>
                  </a:lnTo>
                  <a:lnTo>
                    <a:pt x="928" y="18220"/>
                  </a:lnTo>
                  <a:lnTo>
                    <a:pt x="1325" y="18367"/>
                  </a:lnTo>
                  <a:lnTo>
                    <a:pt x="1590" y="18073"/>
                  </a:lnTo>
                  <a:lnTo>
                    <a:pt x="2915" y="18220"/>
                  </a:lnTo>
                  <a:lnTo>
                    <a:pt x="2915" y="21600"/>
                  </a:lnTo>
                  <a:lnTo>
                    <a:pt x="15372" y="21159"/>
                  </a:lnTo>
                  <a:lnTo>
                    <a:pt x="15504" y="21159"/>
                  </a:lnTo>
                  <a:lnTo>
                    <a:pt x="15769" y="20424"/>
                  </a:lnTo>
                  <a:lnTo>
                    <a:pt x="15902" y="19984"/>
                  </a:lnTo>
                  <a:lnTo>
                    <a:pt x="15769" y="19543"/>
                  </a:lnTo>
                  <a:lnTo>
                    <a:pt x="15769" y="18367"/>
                  </a:lnTo>
                  <a:lnTo>
                    <a:pt x="15504" y="17927"/>
                  </a:lnTo>
                  <a:lnTo>
                    <a:pt x="15372" y="17780"/>
                  </a:lnTo>
                  <a:lnTo>
                    <a:pt x="15372" y="17486"/>
                  </a:lnTo>
                  <a:lnTo>
                    <a:pt x="15504" y="17192"/>
                  </a:lnTo>
                  <a:lnTo>
                    <a:pt x="15372" y="17045"/>
                  </a:lnTo>
                  <a:lnTo>
                    <a:pt x="15637" y="16604"/>
                  </a:lnTo>
                  <a:lnTo>
                    <a:pt x="16034" y="16016"/>
                  </a:lnTo>
                  <a:lnTo>
                    <a:pt x="16167" y="16016"/>
                  </a:lnTo>
                  <a:lnTo>
                    <a:pt x="16034" y="15722"/>
                  </a:lnTo>
                  <a:lnTo>
                    <a:pt x="16299" y="15135"/>
                  </a:lnTo>
                  <a:lnTo>
                    <a:pt x="16564" y="14694"/>
                  </a:lnTo>
                  <a:lnTo>
                    <a:pt x="16299" y="14547"/>
                  </a:lnTo>
                  <a:lnTo>
                    <a:pt x="16432" y="13959"/>
                  </a:lnTo>
                  <a:lnTo>
                    <a:pt x="16829" y="13518"/>
                  </a:lnTo>
                  <a:lnTo>
                    <a:pt x="17492" y="12637"/>
                  </a:lnTo>
                  <a:lnTo>
                    <a:pt x="17890" y="11902"/>
                  </a:lnTo>
                  <a:lnTo>
                    <a:pt x="17890" y="11314"/>
                  </a:lnTo>
                  <a:lnTo>
                    <a:pt x="18155" y="10580"/>
                  </a:lnTo>
                  <a:lnTo>
                    <a:pt x="18287" y="10580"/>
                  </a:lnTo>
                  <a:lnTo>
                    <a:pt x="18552" y="10286"/>
                  </a:lnTo>
                  <a:lnTo>
                    <a:pt x="18685" y="9845"/>
                  </a:lnTo>
                  <a:lnTo>
                    <a:pt x="18950" y="9551"/>
                  </a:lnTo>
                  <a:lnTo>
                    <a:pt x="19480" y="9257"/>
                  </a:lnTo>
                  <a:lnTo>
                    <a:pt x="19347" y="8816"/>
                  </a:lnTo>
                  <a:lnTo>
                    <a:pt x="19612" y="8522"/>
                  </a:lnTo>
                  <a:lnTo>
                    <a:pt x="19877" y="7935"/>
                  </a:lnTo>
                  <a:lnTo>
                    <a:pt x="19877" y="6318"/>
                  </a:lnTo>
                  <a:lnTo>
                    <a:pt x="20275" y="5731"/>
                  </a:lnTo>
                  <a:lnTo>
                    <a:pt x="20672" y="5437"/>
                  </a:lnTo>
                  <a:lnTo>
                    <a:pt x="20672" y="5143"/>
                  </a:lnTo>
                  <a:lnTo>
                    <a:pt x="20805" y="4849"/>
                  </a:lnTo>
                  <a:lnTo>
                    <a:pt x="20805" y="4261"/>
                  </a:lnTo>
                  <a:lnTo>
                    <a:pt x="21202" y="4114"/>
                  </a:lnTo>
                  <a:lnTo>
                    <a:pt x="21600" y="3233"/>
                  </a:lnTo>
                  <a:lnTo>
                    <a:pt x="21600" y="2792"/>
                  </a:lnTo>
                  <a:lnTo>
                    <a:pt x="18287" y="2939"/>
                  </a:lnTo>
                  <a:lnTo>
                    <a:pt x="19612" y="735"/>
                  </a:lnTo>
                  <a:lnTo>
                    <a:pt x="19480" y="0"/>
                  </a:lnTo>
                  <a:lnTo>
                    <a:pt x="0" y="588"/>
                  </a:lnTo>
                  <a:lnTo>
                    <a:pt x="928" y="6906"/>
                  </a:lnTo>
                  <a:lnTo>
                    <a:pt x="795" y="18073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62" name="Freeform 36"/>
            <p:cNvSpPr/>
            <p:nvPr/>
          </p:nvSpPr>
          <p:spPr>
            <a:xfrm>
              <a:off x="2513288" y="1344840"/>
              <a:ext cx="631089" cy="205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88" y="2826"/>
                  </a:moveTo>
                  <a:cubicBezTo>
                    <a:pt x="5499" y="4239"/>
                    <a:pt x="5499" y="4239"/>
                    <a:pt x="5499" y="4239"/>
                  </a:cubicBezTo>
                  <a:cubicBezTo>
                    <a:pt x="5632" y="6258"/>
                    <a:pt x="5632" y="6258"/>
                    <a:pt x="5632" y="6258"/>
                  </a:cubicBezTo>
                  <a:cubicBezTo>
                    <a:pt x="1723" y="6460"/>
                    <a:pt x="1723" y="6460"/>
                    <a:pt x="1723" y="6460"/>
                  </a:cubicBezTo>
                  <a:cubicBezTo>
                    <a:pt x="1590" y="6662"/>
                    <a:pt x="1590" y="6662"/>
                    <a:pt x="1590" y="6662"/>
                  </a:cubicBezTo>
                  <a:cubicBezTo>
                    <a:pt x="1590" y="7267"/>
                    <a:pt x="1590" y="7267"/>
                    <a:pt x="1590" y="7267"/>
                  </a:cubicBezTo>
                  <a:cubicBezTo>
                    <a:pt x="1590" y="7873"/>
                    <a:pt x="1590" y="7873"/>
                    <a:pt x="1590" y="7873"/>
                  </a:cubicBezTo>
                  <a:cubicBezTo>
                    <a:pt x="1524" y="8479"/>
                    <a:pt x="1524" y="8479"/>
                    <a:pt x="1524" y="8479"/>
                  </a:cubicBezTo>
                  <a:cubicBezTo>
                    <a:pt x="1391" y="8680"/>
                    <a:pt x="1391" y="8680"/>
                    <a:pt x="1391" y="8680"/>
                  </a:cubicBezTo>
                  <a:cubicBezTo>
                    <a:pt x="1325" y="9084"/>
                    <a:pt x="1325" y="9084"/>
                    <a:pt x="1325" y="9084"/>
                  </a:cubicBezTo>
                  <a:cubicBezTo>
                    <a:pt x="1391" y="9286"/>
                    <a:pt x="1391" y="9286"/>
                    <a:pt x="1391" y="9286"/>
                  </a:cubicBezTo>
                  <a:cubicBezTo>
                    <a:pt x="1391" y="9286"/>
                    <a:pt x="1524" y="9892"/>
                    <a:pt x="1524" y="10093"/>
                  </a:cubicBezTo>
                  <a:cubicBezTo>
                    <a:pt x="1590" y="10295"/>
                    <a:pt x="1458" y="10497"/>
                    <a:pt x="1458" y="10497"/>
                  </a:cubicBezTo>
                  <a:cubicBezTo>
                    <a:pt x="1325" y="11103"/>
                    <a:pt x="1325" y="11103"/>
                    <a:pt x="1325" y="11103"/>
                  </a:cubicBezTo>
                  <a:cubicBezTo>
                    <a:pt x="1259" y="11708"/>
                    <a:pt x="1259" y="11708"/>
                    <a:pt x="1259" y="11708"/>
                  </a:cubicBezTo>
                  <a:cubicBezTo>
                    <a:pt x="1325" y="11708"/>
                    <a:pt x="1325" y="11708"/>
                    <a:pt x="1325" y="11708"/>
                  </a:cubicBezTo>
                  <a:cubicBezTo>
                    <a:pt x="1325" y="12516"/>
                    <a:pt x="1325" y="12516"/>
                    <a:pt x="1325" y="12516"/>
                  </a:cubicBezTo>
                  <a:cubicBezTo>
                    <a:pt x="1259" y="12920"/>
                    <a:pt x="1259" y="12920"/>
                    <a:pt x="1259" y="12920"/>
                  </a:cubicBezTo>
                  <a:cubicBezTo>
                    <a:pt x="1193" y="13323"/>
                    <a:pt x="1193" y="13323"/>
                    <a:pt x="1193" y="13323"/>
                  </a:cubicBezTo>
                  <a:cubicBezTo>
                    <a:pt x="1060" y="13929"/>
                    <a:pt x="1060" y="13929"/>
                    <a:pt x="1060" y="13929"/>
                  </a:cubicBezTo>
                  <a:cubicBezTo>
                    <a:pt x="861" y="14131"/>
                    <a:pt x="861" y="14131"/>
                    <a:pt x="861" y="14131"/>
                  </a:cubicBezTo>
                  <a:cubicBezTo>
                    <a:pt x="861" y="15140"/>
                    <a:pt x="861" y="15140"/>
                    <a:pt x="861" y="15140"/>
                  </a:cubicBezTo>
                  <a:cubicBezTo>
                    <a:pt x="795" y="15544"/>
                    <a:pt x="795" y="15544"/>
                    <a:pt x="795" y="15544"/>
                  </a:cubicBezTo>
                  <a:cubicBezTo>
                    <a:pt x="795" y="15948"/>
                    <a:pt x="795" y="15948"/>
                    <a:pt x="795" y="15948"/>
                  </a:cubicBezTo>
                  <a:cubicBezTo>
                    <a:pt x="530" y="16553"/>
                    <a:pt x="530" y="16553"/>
                    <a:pt x="530" y="16553"/>
                  </a:cubicBezTo>
                  <a:cubicBezTo>
                    <a:pt x="331" y="17563"/>
                    <a:pt x="331" y="17563"/>
                    <a:pt x="331" y="17563"/>
                  </a:cubicBezTo>
                  <a:cubicBezTo>
                    <a:pt x="331" y="18572"/>
                    <a:pt x="331" y="18572"/>
                    <a:pt x="331" y="18572"/>
                  </a:cubicBezTo>
                  <a:cubicBezTo>
                    <a:pt x="331" y="19985"/>
                    <a:pt x="331" y="19985"/>
                    <a:pt x="331" y="19985"/>
                  </a:cubicBezTo>
                  <a:cubicBezTo>
                    <a:pt x="133" y="20994"/>
                    <a:pt x="133" y="20994"/>
                    <a:pt x="133" y="20994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5372" y="17966"/>
                    <a:pt x="15372" y="17966"/>
                    <a:pt x="15372" y="17966"/>
                  </a:cubicBezTo>
                  <a:cubicBezTo>
                    <a:pt x="15372" y="17966"/>
                    <a:pt x="15372" y="17966"/>
                    <a:pt x="15372" y="17966"/>
                  </a:cubicBezTo>
                  <a:cubicBezTo>
                    <a:pt x="15372" y="17764"/>
                    <a:pt x="15372" y="17764"/>
                    <a:pt x="15372" y="17764"/>
                  </a:cubicBezTo>
                  <a:cubicBezTo>
                    <a:pt x="15438" y="16553"/>
                    <a:pt x="15438" y="16553"/>
                    <a:pt x="15438" y="16553"/>
                  </a:cubicBezTo>
                  <a:cubicBezTo>
                    <a:pt x="15438" y="15948"/>
                    <a:pt x="15438" y="15948"/>
                    <a:pt x="15438" y="15948"/>
                  </a:cubicBezTo>
                  <a:cubicBezTo>
                    <a:pt x="15703" y="15140"/>
                    <a:pt x="15703" y="15140"/>
                    <a:pt x="15703" y="15140"/>
                  </a:cubicBezTo>
                  <a:cubicBezTo>
                    <a:pt x="15902" y="15140"/>
                    <a:pt x="15902" y="15140"/>
                    <a:pt x="15902" y="15140"/>
                  </a:cubicBezTo>
                  <a:cubicBezTo>
                    <a:pt x="16167" y="14535"/>
                    <a:pt x="16167" y="14535"/>
                    <a:pt x="16167" y="14535"/>
                  </a:cubicBezTo>
                  <a:cubicBezTo>
                    <a:pt x="16101" y="13727"/>
                    <a:pt x="16101" y="13727"/>
                    <a:pt x="16101" y="13727"/>
                  </a:cubicBezTo>
                  <a:cubicBezTo>
                    <a:pt x="16299" y="12920"/>
                    <a:pt x="16299" y="12920"/>
                    <a:pt x="16299" y="12920"/>
                  </a:cubicBezTo>
                  <a:cubicBezTo>
                    <a:pt x="18552" y="8882"/>
                    <a:pt x="18552" y="8882"/>
                    <a:pt x="18552" y="8882"/>
                  </a:cubicBezTo>
                  <a:cubicBezTo>
                    <a:pt x="18883" y="8277"/>
                    <a:pt x="18883" y="8277"/>
                    <a:pt x="18883" y="8277"/>
                  </a:cubicBezTo>
                  <a:cubicBezTo>
                    <a:pt x="19016" y="7469"/>
                    <a:pt x="19016" y="7469"/>
                    <a:pt x="19016" y="7469"/>
                  </a:cubicBezTo>
                  <a:cubicBezTo>
                    <a:pt x="19281" y="6258"/>
                    <a:pt x="19281" y="6258"/>
                    <a:pt x="19281" y="6258"/>
                  </a:cubicBezTo>
                  <a:cubicBezTo>
                    <a:pt x="19480" y="6258"/>
                    <a:pt x="19480" y="6258"/>
                    <a:pt x="19480" y="6258"/>
                  </a:cubicBezTo>
                  <a:cubicBezTo>
                    <a:pt x="19679" y="7065"/>
                    <a:pt x="19679" y="7065"/>
                    <a:pt x="19679" y="7065"/>
                  </a:cubicBezTo>
                  <a:cubicBezTo>
                    <a:pt x="19944" y="6258"/>
                    <a:pt x="19944" y="6258"/>
                    <a:pt x="19944" y="6258"/>
                  </a:cubicBezTo>
                  <a:cubicBezTo>
                    <a:pt x="20275" y="5047"/>
                    <a:pt x="20275" y="5047"/>
                    <a:pt x="20275" y="5047"/>
                  </a:cubicBezTo>
                  <a:cubicBezTo>
                    <a:pt x="21004" y="4643"/>
                    <a:pt x="21004" y="4643"/>
                    <a:pt x="21004" y="4643"/>
                  </a:cubicBezTo>
                  <a:cubicBezTo>
                    <a:pt x="21070" y="3836"/>
                    <a:pt x="21070" y="3836"/>
                    <a:pt x="21070" y="3836"/>
                  </a:cubicBezTo>
                  <a:cubicBezTo>
                    <a:pt x="21269" y="2826"/>
                    <a:pt x="21269" y="2826"/>
                    <a:pt x="21269" y="2826"/>
                  </a:cubicBezTo>
                  <a:cubicBezTo>
                    <a:pt x="21534" y="2422"/>
                    <a:pt x="21534" y="2422"/>
                    <a:pt x="21534" y="2422"/>
                  </a:cubicBezTo>
                  <a:cubicBezTo>
                    <a:pt x="21600" y="2422"/>
                    <a:pt x="21600" y="2422"/>
                    <a:pt x="21600" y="2422"/>
                  </a:cubicBezTo>
                  <a:cubicBezTo>
                    <a:pt x="21600" y="0"/>
                    <a:pt x="21600" y="0"/>
                    <a:pt x="21600" y="0"/>
                  </a:cubicBezTo>
                  <a:lnTo>
                    <a:pt x="12788" y="2826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63" name="Freeform 37"/>
            <p:cNvSpPr/>
            <p:nvPr/>
          </p:nvSpPr>
          <p:spPr>
            <a:xfrm>
              <a:off x="2961452" y="1276225"/>
              <a:ext cx="631090" cy="27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67" y="5100"/>
                  </a:moveTo>
                  <a:cubicBezTo>
                    <a:pt x="21335" y="4650"/>
                    <a:pt x="21335" y="4650"/>
                    <a:pt x="21335" y="4650"/>
                  </a:cubicBezTo>
                  <a:cubicBezTo>
                    <a:pt x="21202" y="4200"/>
                    <a:pt x="21202" y="4200"/>
                    <a:pt x="21202" y="4200"/>
                  </a:cubicBezTo>
                  <a:cubicBezTo>
                    <a:pt x="21004" y="4200"/>
                    <a:pt x="21004" y="4200"/>
                    <a:pt x="21004" y="4200"/>
                  </a:cubicBezTo>
                  <a:cubicBezTo>
                    <a:pt x="20937" y="4350"/>
                    <a:pt x="20937" y="4350"/>
                    <a:pt x="20937" y="4350"/>
                  </a:cubicBezTo>
                  <a:cubicBezTo>
                    <a:pt x="20871" y="5700"/>
                    <a:pt x="20871" y="5700"/>
                    <a:pt x="20871" y="5700"/>
                  </a:cubicBezTo>
                  <a:cubicBezTo>
                    <a:pt x="20871" y="6000"/>
                    <a:pt x="20871" y="6000"/>
                    <a:pt x="20871" y="6000"/>
                  </a:cubicBezTo>
                  <a:cubicBezTo>
                    <a:pt x="20672" y="5700"/>
                    <a:pt x="20672" y="5700"/>
                    <a:pt x="20672" y="5700"/>
                  </a:cubicBezTo>
                  <a:cubicBezTo>
                    <a:pt x="20606" y="4800"/>
                    <a:pt x="20606" y="4800"/>
                    <a:pt x="20606" y="4800"/>
                  </a:cubicBezTo>
                  <a:cubicBezTo>
                    <a:pt x="20474" y="4200"/>
                    <a:pt x="20474" y="4200"/>
                    <a:pt x="20474" y="4200"/>
                  </a:cubicBezTo>
                  <a:cubicBezTo>
                    <a:pt x="20275" y="4050"/>
                    <a:pt x="20275" y="4050"/>
                    <a:pt x="20275" y="4050"/>
                  </a:cubicBezTo>
                  <a:cubicBezTo>
                    <a:pt x="19877" y="4500"/>
                    <a:pt x="19877" y="4500"/>
                    <a:pt x="19877" y="4500"/>
                  </a:cubicBezTo>
                  <a:cubicBezTo>
                    <a:pt x="19745" y="4500"/>
                    <a:pt x="19745" y="4500"/>
                    <a:pt x="19745" y="4500"/>
                  </a:cubicBezTo>
                  <a:cubicBezTo>
                    <a:pt x="19347" y="4800"/>
                    <a:pt x="19347" y="4800"/>
                    <a:pt x="19347" y="4800"/>
                  </a:cubicBezTo>
                  <a:cubicBezTo>
                    <a:pt x="19148" y="5250"/>
                    <a:pt x="19148" y="5250"/>
                    <a:pt x="19148" y="5250"/>
                  </a:cubicBezTo>
                  <a:cubicBezTo>
                    <a:pt x="18950" y="5850"/>
                    <a:pt x="18950" y="5850"/>
                    <a:pt x="18950" y="5850"/>
                  </a:cubicBezTo>
                  <a:cubicBezTo>
                    <a:pt x="18883" y="5550"/>
                    <a:pt x="18883" y="5550"/>
                    <a:pt x="18883" y="5550"/>
                  </a:cubicBezTo>
                  <a:cubicBezTo>
                    <a:pt x="18883" y="4800"/>
                    <a:pt x="18883" y="4800"/>
                    <a:pt x="18883" y="4800"/>
                  </a:cubicBezTo>
                  <a:cubicBezTo>
                    <a:pt x="18883" y="4500"/>
                    <a:pt x="18883" y="4500"/>
                    <a:pt x="18883" y="4500"/>
                  </a:cubicBezTo>
                  <a:cubicBezTo>
                    <a:pt x="18751" y="4050"/>
                    <a:pt x="18751" y="4050"/>
                    <a:pt x="18751" y="4050"/>
                  </a:cubicBezTo>
                  <a:cubicBezTo>
                    <a:pt x="18685" y="3750"/>
                    <a:pt x="18685" y="3750"/>
                    <a:pt x="18685" y="3750"/>
                  </a:cubicBezTo>
                  <a:cubicBezTo>
                    <a:pt x="18618" y="3450"/>
                    <a:pt x="18618" y="3450"/>
                    <a:pt x="18618" y="3450"/>
                  </a:cubicBezTo>
                  <a:cubicBezTo>
                    <a:pt x="18618" y="3000"/>
                    <a:pt x="18618" y="3000"/>
                    <a:pt x="18618" y="3000"/>
                  </a:cubicBezTo>
                  <a:cubicBezTo>
                    <a:pt x="18618" y="2700"/>
                    <a:pt x="18618" y="2700"/>
                    <a:pt x="18618" y="2700"/>
                  </a:cubicBezTo>
                  <a:cubicBezTo>
                    <a:pt x="18751" y="2400"/>
                    <a:pt x="18751" y="2400"/>
                    <a:pt x="18751" y="2400"/>
                  </a:cubicBezTo>
                  <a:cubicBezTo>
                    <a:pt x="18751" y="2400"/>
                    <a:pt x="18751" y="2400"/>
                    <a:pt x="18751" y="2400"/>
                  </a:cubicBezTo>
                  <a:cubicBezTo>
                    <a:pt x="18817" y="3000"/>
                    <a:pt x="18817" y="3000"/>
                    <a:pt x="18817" y="3000"/>
                  </a:cubicBezTo>
                  <a:cubicBezTo>
                    <a:pt x="18883" y="3900"/>
                    <a:pt x="18883" y="3900"/>
                    <a:pt x="18883" y="3900"/>
                  </a:cubicBezTo>
                  <a:cubicBezTo>
                    <a:pt x="19016" y="4650"/>
                    <a:pt x="19016" y="4650"/>
                    <a:pt x="19016" y="4650"/>
                  </a:cubicBezTo>
                  <a:cubicBezTo>
                    <a:pt x="19215" y="4350"/>
                    <a:pt x="19215" y="4350"/>
                    <a:pt x="19215" y="4350"/>
                  </a:cubicBezTo>
                  <a:cubicBezTo>
                    <a:pt x="19281" y="4200"/>
                    <a:pt x="19281" y="4200"/>
                    <a:pt x="19281" y="4200"/>
                  </a:cubicBezTo>
                  <a:cubicBezTo>
                    <a:pt x="19480" y="3900"/>
                    <a:pt x="19480" y="3900"/>
                    <a:pt x="19480" y="3900"/>
                  </a:cubicBezTo>
                  <a:cubicBezTo>
                    <a:pt x="19546" y="3900"/>
                    <a:pt x="19546" y="3900"/>
                    <a:pt x="19546" y="3900"/>
                  </a:cubicBezTo>
                  <a:cubicBezTo>
                    <a:pt x="19811" y="3600"/>
                    <a:pt x="19811" y="3600"/>
                    <a:pt x="19811" y="3600"/>
                  </a:cubicBezTo>
                  <a:cubicBezTo>
                    <a:pt x="19877" y="3300"/>
                    <a:pt x="19877" y="3300"/>
                    <a:pt x="19877" y="3300"/>
                  </a:cubicBezTo>
                  <a:cubicBezTo>
                    <a:pt x="20209" y="3300"/>
                    <a:pt x="20209" y="3300"/>
                    <a:pt x="20209" y="3300"/>
                  </a:cubicBezTo>
                  <a:cubicBezTo>
                    <a:pt x="20275" y="2850"/>
                    <a:pt x="20275" y="2850"/>
                    <a:pt x="20275" y="2850"/>
                  </a:cubicBezTo>
                  <a:cubicBezTo>
                    <a:pt x="20341" y="2700"/>
                    <a:pt x="20341" y="2700"/>
                    <a:pt x="20341" y="2700"/>
                  </a:cubicBezTo>
                  <a:cubicBezTo>
                    <a:pt x="20341" y="2700"/>
                    <a:pt x="20275" y="2550"/>
                    <a:pt x="20275" y="2400"/>
                  </a:cubicBezTo>
                  <a:cubicBezTo>
                    <a:pt x="20209" y="2400"/>
                    <a:pt x="20209" y="2400"/>
                    <a:pt x="20209" y="2400"/>
                  </a:cubicBezTo>
                  <a:cubicBezTo>
                    <a:pt x="20076" y="1950"/>
                    <a:pt x="20076" y="1950"/>
                    <a:pt x="20076" y="1950"/>
                  </a:cubicBezTo>
                  <a:cubicBezTo>
                    <a:pt x="20076" y="1800"/>
                    <a:pt x="20076" y="1800"/>
                    <a:pt x="20076" y="1800"/>
                  </a:cubicBezTo>
                  <a:cubicBezTo>
                    <a:pt x="20142" y="1800"/>
                    <a:pt x="20142" y="1800"/>
                    <a:pt x="20142" y="1800"/>
                  </a:cubicBezTo>
                  <a:cubicBezTo>
                    <a:pt x="20474" y="2100"/>
                    <a:pt x="20474" y="2100"/>
                    <a:pt x="20474" y="2100"/>
                  </a:cubicBezTo>
                  <a:cubicBezTo>
                    <a:pt x="20672" y="2100"/>
                    <a:pt x="20672" y="2100"/>
                    <a:pt x="20672" y="2100"/>
                  </a:cubicBezTo>
                  <a:cubicBezTo>
                    <a:pt x="20672" y="1650"/>
                    <a:pt x="20672" y="1650"/>
                    <a:pt x="20672" y="1650"/>
                  </a:cubicBezTo>
                  <a:cubicBezTo>
                    <a:pt x="20474" y="1050"/>
                    <a:pt x="20474" y="1050"/>
                    <a:pt x="20474" y="1050"/>
                  </a:cubicBezTo>
                  <a:cubicBezTo>
                    <a:pt x="20407" y="600"/>
                    <a:pt x="20407" y="600"/>
                    <a:pt x="20407" y="600"/>
                  </a:cubicBezTo>
                  <a:cubicBezTo>
                    <a:pt x="20209" y="0"/>
                    <a:pt x="20209" y="0"/>
                    <a:pt x="20209" y="0"/>
                  </a:cubicBezTo>
                  <a:cubicBezTo>
                    <a:pt x="14444" y="2700"/>
                    <a:pt x="14444" y="2700"/>
                    <a:pt x="14444" y="2700"/>
                  </a:cubicBezTo>
                  <a:cubicBezTo>
                    <a:pt x="10270" y="4200"/>
                    <a:pt x="10270" y="4200"/>
                    <a:pt x="10270" y="4200"/>
                  </a:cubicBezTo>
                  <a:cubicBezTo>
                    <a:pt x="6228" y="5250"/>
                    <a:pt x="6228" y="5250"/>
                    <a:pt x="6228" y="5250"/>
                  </a:cubicBezTo>
                  <a:cubicBezTo>
                    <a:pt x="6228" y="7050"/>
                    <a:pt x="6228" y="7050"/>
                    <a:pt x="6228" y="7050"/>
                  </a:cubicBezTo>
                  <a:cubicBezTo>
                    <a:pt x="6162" y="7050"/>
                    <a:pt x="6162" y="7050"/>
                    <a:pt x="6162" y="7050"/>
                  </a:cubicBezTo>
                  <a:cubicBezTo>
                    <a:pt x="5897" y="7350"/>
                    <a:pt x="5897" y="7350"/>
                    <a:pt x="5897" y="7350"/>
                  </a:cubicBezTo>
                  <a:cubicBezTo>
                    <a:pt x="5698" y="8100"/>
                    <a:pt x="5698" y="8100"/>
                    <a:pt x="5698" y="8100"/>
                  </a:cubicBezTo>
                  <a:cubicBezTo>
                    <a:pt x="5632" y="8700"/>
                    <a:pt x="5632" y="8700"/>
                    <a:pt x="5632" y="8700"/>
                  </a:cubicBezTo>
                  <a:cubicBezTo>
                    <a:pt x="4903" y="9000"/>
                    <a:pt x="4903" y="9000"/>
                    <a:pt x="4903" y="9000"/>
                  </a:cubicBezTo>
                  <a:cubicBezTo>
                    <a:pt x="4572" y="9900"/>
                    <a:pt x="4572" y="9900"/>
                    <a:pt x="4572" y="9900"/>
                  </a:cubicBezTo>
                  <a:cubicBezTo>
                    <a:pt x="4307" y="10500"/>
                    <a:pt x="4307" y="10500"/>
                    <a:pt x="4307" y="10500"/>
                  </a:cubicBezTo>
                  <a:cubicBezTo>
                    <a:pt x="4108" y="9900"/>
                    <a:pt x="4108" y="9900"/>
                    <a:pt x="4108" y="9900"/>
                  </a:cubicBezTo>
                  <a:cubicBezTo>
                    <a:pt x="3909" y="9900"/>
                    <a:pt x="3909" y="9900"/>
                    <a:pt x="3909" y="9900"/>
                  </a:cubicBezTo>
                  <a:cubicBezTo>
                    <a:pt x="3644" y="10800"/>
                    <a:pt x="3644" y="10800"/>
                    <a:pt x="3644" y="10800"/>
                  </a:cubicBezTo>
                  <a:cubicBezTo>
                    <a:pt x="3512" y="11400"/>
                    <a:pt x="3512" y="11400"/>
                    <a:pt x="3512" y="11400"/>
                  </a:cubicBezTo>
                  <a:cubicBezTo>
                    <a:pt x="3180" y="11850"/>
                    <a:pt x="3180" y="11850"/>
                    <a:pt x="3180" y="11850"/>
                  </a:cubicBezTo>
                  <a:cubicBezTo>
                    <a:pt x="928" y="14850"/>
                    <a:pt x="928" y="14850"/>
                    <a:pt x="928" y="14850"/>
                  </a:cubicBezTo>
                  <a:cubicBezTo>
                    <a:pt x="729" y="15450"/>
                    <a:pt x="729" y="15450"/>
                    <a:pt x="729" y="15450"/>
                  </a:cubicBezTo>
                  <a:cubicBezTo>
                    <a:pt x="795" y="16050"/>
                    <a:pt x="795" y="16050"/>
                    <a:pt x="795" y="16050"/>
                  </a:cubicBezTo>
                  <a:cubicBezTo>
                    <a:pt x="530" y="16500"/>
                    <a:pt x="530" y="16500"/>
                    <a:pt x="530" y="16500"/>
                  </a:cubicBezTo>
                  <a:cubicBezTo>
                    <a:pt x="331" y="16500"/>
                    <a:pt x="331" y="16500"/>
                    <a:pt x="331" y="16500"/>
                  </a:cubicBezTo>
                  <a:cubicBezTo>
                    <a:pt x="66" y="17100"/>
                    <a:pt x="66" y="17100"/>
                    <a:pt x="66" y="17100"/>
                  </a:cubicBezTo>
                  <a:cubicBezTo>
                    <a:pt x="66" y="17550"/>
                    <a:pt x="66" y="17550"/>
                    <a:pt x="66" y="17550"/>
                  </a:cubicBezTo>
                  <a:cubicBezTo>
                    <a:pt x="0" y="18450"/>
                    <a:pt x="0" y="18450"/>
                    <a:pt x="0" y="18450"/>
                  </a:cubicBezTo>
                  <a:cubicBezTo>
                    <a:pt x="0" y="18600"/>
                    <a:pt x="0" y="18600"/>
                    <a:pt x="0" y="18600"/>
                  </a:cubicBezTo>
                  <a:cubicBezTo>
                    <a:pt x="0" y="18600"/>
                    <a:pt x="0" y="18600"/>
                    <a:pt x="0" y="18600"/>
                  </a:cubicBezTo>
                  <a:cubicBezTo>
                    <a:pt x="3710" y="17700"/>
                    <a:pt x="3710" y="17700"/>
                    <a:pt x="3710" y="17700"/>
                  </a:cubicBezTo>
                  <a:cubicBezTo>
                    <a:pt x="4837" y="15750"/>
                    <a:pt x="4837" y="15750"/>
                    <a:pt x="4837" y="15750"/>
                  </a:cubicBezTo>
                  <a:cubicBezTo>
                    <a:pt x="5499" y="15600"/>
                    <a:pt x="5499" y="15600"/>
                    <a:pt x="5499" y="15600"/>
                  </a:cubicBezTo>
                  <a:cubicBezTo>
                    <a:pt x="5963" y="15600"/>
                    <a:pt x="5963" y="15600"/>
                    <a:pt x="5963" y="15600"/>
                  </a:cubicBezTo>
                  <a:cubicBezTo>
                    <a:pt x="6758" y="15900"/>
                    <a:pt x="6758" y="15900"/>
                    <a:pt x="6758" y="15900"/>
                  </a:cubicBezTo>
                  <a:cubicBezTo>
                    <a:pt x="7156" y="15750"/>
                    <a:pt x="7156" y="15750"/>
                    <a:pt x="7156" y="15750"/>
                  </a:cubicBezTo>
                  <a:cubicBezTo>
                    <a:pt x="7355" y="15600"/>
                    <a:pt x="7355" y="15600"/>
                    <a:pt x="7355" y="15600"/>
                  </a:cubicBezTo>
                  <a:cubicBezTo>
                    <a:pt x="7686" y="15150"/>
                    <a:pt x="7686" y="15150"/>
                    <a:pt x="7686" y="15150"/>
                  </a:cubicBezTo>
                  <a:cubicBezTo>
                    <a:pt x="8150" y="15000"/>
                    <a:pt x="8150" y="15000"/>
                    <a:pt x="8150" y="15000"/>
                  </a:cubicBezTo>
                  <a:cubicBezTo>
                    <a:pt x="8746" y="15150"/>
                    <a:pt x="8746" y="15150"/>
                    <a:pt x="8746" y="15150"/>
                  </a:cubicBezTo>
                  <a:cubicBezTo>
                    <a:pt x="9144" y="15600"/>
                    <a:pt x="9144" y="15600"/>
                    <a:pt x="9144" y="15600"/>
                  </a:cubicBezTo>
                  <a:cubicBezTo>
                    <a:pt x="9409" y="17100"/>
                    <a:pt x="9409" y="17100"/>
                    <a:pt x="9409" y="17100"/>
                  </a:cubicBezTo>
                  <a:cubicBezTo>
                    <a:pt x="12059" y="15900"/>
                    <a:pt x="12059" y="15900"/>
                    <a:pt x="12059" y="15900"/>
                  </a:cubicBezTo>
                  <a:cubicBezTo>
                    <a:pt x="15504" y="21600"/>
                    <a:pt x="15504" y="21600"/>
                    <a:pt x="15504" y="21600"/>
                  </a:cubicBezTo>
                  <a:cubicBezTo>
                    <a:pt x="16101" y="21000"/>
                    <a:pt x="16101" y="21000"/>
                    <a:pt x="16101" y="21000"/>
                  </a:cubicBezTo>
                  <a:cubicBezTo>
                    <a:pt x="16233" y="21000"/>
                    <a:pt x="16233" y="21000"/>
                    <a:pt x="16233" y="21000"/>
                  </a:cubicBezTo>
                  <a:cubicBezTo>
                    <a:pt x="16829" y="20850"/>
                    <a:pt x="16829" y="20850"/>
                    <a:pt x="16829" y="20850"/>
                  </a:cubicBezTo>
                  <a:cubicBezTo>
                    <a:pt x="16962" y="20400"/>
                    <a:pt x="16962" y="20400"/>
                    <a:pt x="16962" y="20400"/>
                  </a:cubicBezTo>
                  <a:cubicBezTo>
                    <a:pt x="17161" y="19950"/>
                    <a:pt x="17161" y="19950"/>
                    <a:pt x="17161" y="19950"/>
                  </a:cubicBezTo>
                  <a:cubicBezTo>
                    <a:pt x="17227" y="18600"/>
                    <a:pt x="17227" y="18600"/>
                    <a:pt x="17227" y="18600"/>
                  </a:cubicBezTo>
                  <a:cubicBezTo>
                    <a:pt x="17426" y="17550"/>
                    <a:pt x="17426" y="17550"/>
                    <a:pt x="17426" y="17550"/>
                  </a:cubicBezTo>
                  <a:cubicBezTo>
                    <a:pt x="17691" y="16650"/>
                    <a:pt x="17691" y="16650"/>
                    <a:pt x="17691" y="16650"/>
                  </a:cubicBezTo>
                  <a:cubicBezTo>
                    <a:pt x="17956" y="16200"/>
                    <a:pt x="17956" y="16200"/>
                    <a:pt x="17956" y="16200"/>
                  </a:cubicBezTo>
                  <a:cubicBezTo>
                    <a:pt x="17956" y="15900"/>
                    <a:pt x="17956" y="15900"/>
                    <a:pt x="17956" y="15900"/>
                  </a:cubicBezTo>
                  <a:cubicBezTo>
                    <a:pt x="17890" y="15450"/>
                    <a:pt x="17890" y="15450"/>
                    <a:pt x="17890" y="15450"/>
                  </a:cubicBezTo>
                  <a:cubicBezTo>
                    <a:pt x="17823" y="15150"/>
                    <a:pt x="17823" y="15150"/>
                    <a:pt x="17823" y="15150"/>
                  </a:cubicBezTo>
                  <a:cubicBezTo>
                    <a:pt x="17890" y="15000"/>
                    <a:pt x="17890" y="15000"/>
                    <a:pt x="17890" y="15000"/>
                  </a:cubicBezTo>
                  <a:cubicBezTo>
                    <a:pt x="17890" y="14700"/>
                    <a:pt x="17890" y="14700"/>
                    <a:pt x="17890" y="14700"/>
                  </a:cubicBezTo>
                  <a:cubicBezTo>
                    <a:pt x="17956" y="14550"/>
                    <a:pt x="17956" y="14550"/>
                    <a:pt x="17956" y="14550"/>
                  </a:cubicBezTo>
                  <a:cubicBezTo>
                    <a:pt x="18022" y="14550"/>
                    <a:pt x="18022" y="14550"/>
                    <a:pt x="18022" y="14550"/>
                  </a:cubicBezTo>
                  <a:cubicBezTo>
                    <a:pt x="18088" y="14700"/>
                    <a:pt x="18088" y="14700"/>
                    <a:pt x="18088" y="14700"/>
                  </a:cubicBezTo>
                  <a:cubicBezTo>
                    <a:pt x="18155" y="15300"/>
                    <a:pt x="18155" y="15300"/>
                    <a:pt x="18155" y="15300"/>
                  </a:cubicBezTo>
                  <a:cubicBezTo>
                    <a:pt x="18420" y="15000"/>
                    <a:pt x="18420" y="15000"/>
                    <a:pt x="18420" y="15000"/>
                  </a:cubicBezTo>
                  <a:cubicBezTo>
                    <a:pt x="18618" y="14850"/>
                    <a:pt x="18618" y="14850"/>
                    <a:pt x="18618" y="14850"/>
                  </a:cubicBezTo>
                  <a:cubicBezTo>
                    <a:pt x="18618" y="14550"/>
                    <a:pt x="18618" y="14550"/>
                    <a:pt x="18618" y="14550"/>
                  </a:cubicBezTo>
                  <a:cubicBezTo>
                    <a:pt x="18618" y="14250"/>
                    <a:pt x="18618" y="14250"/>
                    <a:pt x="18618" y="14250"/>
                  </a:cubicBezTo>
                  <a:cubicBezTo>
                    <a:pt x="18751" y="14100"/>
                    <a:pt x="18751" y="14100"/>
                    <a:pt x="18751" y="14100"/>
                  </a:cubicBezTo>
                  <a:cubicBezTo>
                    <a:pt x="18751" y="13950"/>
                    <a:pt x="18751" y="13950"/>
                    <a:pt x="18751" y="13950"/>
                  </a:cubicBezTo>
                  <a:cubicBezTo>
                    <a:pt x="18883" y="14250"/>
                    <a:pt x="18883" y="14250"/>
                    <a:pt x="18883" y="14250"/>
                  </a:cubicBezTo>
                  <a:cubicBezTo>
                    <a:pt x="19215" y="13950"/>
                    <a:pt x="19215" y="13950"/>
                    <a:pt x="19215" y="13950"/>
                  </a:cubicBezTo>
                  <a:cubicBezTo>
                    <a:pt x="19480" y="13650"/>
                    <a:pt x="19480" y="13650"/>
                    <a:pt x="19480" y="13650"/>
                  </a:cubicBezTo>
                  <a:cubicBezTo>
                    <a:pt x="19612" y="13650"/>
                    <a:pt x="19612" y="13650"/>
                    <a:pt x="19612" y="13650"/>
                  </a:cubicBezTo>
                  <a:cubicBezTo>
                    <a:pt x="19811" y="13350"/>
                    <a:pt x="19811" y="13350"/>
                    <a:pt x="19811" y="13350"/>
                  </a:cubicBezTo>
                  <a:cubicBezTo>
                    <a:pt x="19944" y="13200"/>
                    <a:pt x="19944" y="13200"/>
                    <a:pt x="19944" y="13200"/>
                  </a:cubicBezTo>
                  <a:cubicBezTo>
                    <a:pt x="19944" y="13050"/>
                    <a:pt x="19944" y="13050"/>
                    <a:pt x="19944" y="13050"/>
                  </a:cubicBezTo>
                  <a:cubicBezTo>
                    <a:pt x="20209" y="13500"/>
                    <a:pt x="20209" y="13500"/>
                    <a:pt x="20209" y="13500"/>
                  </a:cubicBezTo>
                  <a:cubicBezTo>
                    <a:pt x="20341" y="12900"/>
                    <a:pt x="20341" y="12900"/>
                    <a:pt x="20341" y="12900"/>
                  </a:cubicBezTo>
                  <a:cubicBezTo>
                    <a:pt x="20407" y="12150"/>
                    <a:pt x="20407" y="12150"/>
                    <a:pt x="20407" y="12150"/>
                  </a:cubicBezTo>
                  <a:cubicBezTo>
                    <a:pt x="20474" y="11850"/>
                    <a:pt x="20474" y="11850"/>
                    <a:pt x="20474" y="11850"/>
                  </a:cubicBezTo>
                  <a:cubicBezTo>
                    <a:pt x="20540" y="11550"/>
                    <a:pt x="20540" y="11550"/>
                    <a:pt x="20540" y="11550"/>
                  </a:cubicBezTo>
                  <a:cubicBezTo>
                    <a:pt x="20540" y="11550"/>
                    <a:pt x="20474" y="11100"/>
                    <a:pt x="20407" y="11250"/>
                  </a:cubicBezTo>
                  <a:cubicBezTo>
                    <a:pt x="20341" y="11250"/>
                    <a:pt x="20142" y="11400"/>
                    <a:pt x="20142" y="11400"/>
                  </a:cubicBezTo>
                  <a:cubicBezTo>
                    <a:pt x="20076" y="11700"/>
                    <a:pt x="20076" y="11700"/>
                    <a:pt x="20076" y="11700"/>
                  </a:cubicBezTo>
                  <a:cubicBezTo>
                    <a:pt x="19944" y="11700"/>
                    <a:pt x="19944" y="11700"/>
                    <a:pt x="19944" y="11700"/>
                  </a:cubicBezTo>
                  <a:cubicBezTo>
                    <a:pt x="19811" y="12000"/>
                    <a:pt x="19811" y="12000"/>
                    <a:pt x="19811" y="12000"/>
                  </a:cubicBezTo>
                  <a:cubicBezTo>
                    <a:pt x="19480" y="12450"/>
                    <a:pt x="19480" y="12450"/>
                    <a:pt x="19480" y="12450"/>
                  </a:cubicBezTo>
                  <a:cubicBezTo>
                    <a:pt x="19281" y="12450"/>
                    <a:pt x="19281" y="12450"/>
                    <a:pt x="19281" y="12450"/>
                  </a:cubicBezTo>
                  <a:cubicBezTo>
                    <a:pt x="18751" y="12150"/>
                    <a:pt x="18751" y="12150"/>
                    <a:pt x="18751" y="12150"/>
                  </a:cubicBezTo>
                  <a:cubicBezTo>
                    <a:pt x="18751" y="11850"/>
                    <a:pt x="18751" y="11850"/>
                    <a:pt x="18751" y="11850"/>
                  </a:cubicBezTo>
                  <a:cubicBezTo>
                    <a:pt x="18751" y="11550"/>
                    <a:pt x="18751" y="11550"/>
                    <a:pt x="18751" y="11550"/>
                  </a:cubicBezTo>
                  <a:cubicBezTo>
                    <a:pt x="18817" y="11400"/>
                    <a:pt x="18817" y="11400"/>
                    <a:pt x="18817" y="11400"/>
                  </a:cubicBezTo>
                  <a:cubicBezTo>
                    <a:pt x="18950" y="11400"/>
                    <a:pt x="18950" y="11400"/>
                    <a:pt x="18950" y="11400"/>
                  </a:cubicBezTo>
                  <a:cubicBezTo>
                    <a:pt x="19082" y="11550"/>
                    <a:pt x="19082" y="11550"/>
                    <a:pt x="19082" y="11550"/>
                  </a:cubicBezTo>
                  <a:cubicBezTo>
                    <a:pt x="19413" y="11550"/>
                    <a:pt x="19413" y="11550"/>
                    <a:pt x="19413" y="11550"/>
                  </a:cubicBezTo>
                  <a:cubicBezTo>
                    <a:pt x="19612" y="11250"/>
                    <a:pt x="19612" y="11250"/>
                    <a:pt x="19612" y="11250"/>
                  </a:cubicBezTo>
                  <a:cubicBezTo>
                    <a:pt x="19612" y="10950"/>
                    <a:pt x="19612" y="10950"/>
                    <a:pt x="19612" y="10950"/>
                  </a:cubicBezTo>
                  <a:cubicBezTo>
                    <a:pt x="19546" y="10650"/>
                    <a:pt x="19546" y="10650"/>
                    <a:pt x="19546" y="10650"/>
                  </a:cubicBezTo>
                  <a:cubicBezTo>
                    <a:pt x="19612" y="10200"/>
                    <a:pt x="19612" y="10200"/>
                    <a:pt x="19612" y="10200"/>
                  </a:cubicBezTo>
                  <a:cubicBezTo>
                    <a:pt x="19679" y="10200"/>
                    <a:pt x="19679" y="10200"/>
                    <a:pt x="19679" y="10200"/>
                  </a:cubicBezTo>
                  <a:cubicBezTo>
                    <a:pt x="19811" y="9900"/>
                    <a:pt x="19811" y="9900"/>
                    <a:pt x="19811" y="9900"/>
                  </a:cubicBezTo>
                  <a:cubicBezTo>
                    <a:pt x="19811" y="9600"/>
                    <a:pt x="19811" y="9600"/>
                    <a:pt x="19811" y="9600"/>
                  </a:cubicBezTo>
                  <a:cubicBezTo>
                    <a:pt x="19612" y="9600"/>
                    <a:pt x="19612" y="9600"/>
                    <a:pt x="19612" y="9600"/>
                  </a:cubicBezTo>
                  <a:cubicBezTo>
                    <a:pt x="19215" y="9150"/>
                    <a:pt x="19215" y="9150"/>
                    <a:pt x="19215" y="9150"/>
                  </a:cubicBezTo>
                  <a:cubicBezTo>
                    <a:pt x="18751" y="9000"/>
                    <a:pt x="18751" y="9000"/>
                    <a:pt x="18751" y="9000"/>
                  </a:cubicBezTo>
                  <a:cubicBezTo>
                    <a:pt x="18552" y="8700"/>
                    <a:pt x="18552" y="8700"/>
                    <a:pt x="18552" y="8700"/>
                  </a:cubicBezTo>
                  <a:cubicBezTo>
                    <a:pt x="18552" y="8550"/>
                    <a:pt x="18552" y="8550"/>
                    <a:pt x="18552" y="8550"/>
                  </a:cubicBezTo>
                  <a:cubicBezTo>
                    <a:pt x="18817" y="8550"/>
                    <a:pt x="18817" y="8550"/>
                    <a:pt x="18817" y="8550"/>
                  </a:cubicBezTo>
                  <a:cubicBezTo>
                    <a:pt x="19215" y="8550"/>
                    <a:pt x="19215" y="8550"/>
                    <a:pt x="19215" y="8550"/>
                  </a:cubicBezTo>
                  <a:cubicBezTo>
                    <a:pt x="19480" y="8850"/>
                    <a:pt x="19480" y="8850"/>
                    <a:pt x="19480" y="8850"/>
                  </a:cubicBezTo>
                  <a:cubicBezTo>
                    <a:pt x="19546" y="8550"/>
                    <a:pt x="19546" y="8550"/>
                    <a:pt x="19546" y="8550"/>
                  </a:cubicBezTo>
                  <a:cubicBezTo>
                    <a:pt x="19480" y="8250"/>
                    <a:pt x="19480" y="8250"/>
                    <a:pt x="19480" y="8250"/>
                  </a:cubicBezTo>
                  <a:cubicBezTo>
                    <a:pt x="19413" y="8100"/>
                    <a:pt x="19413" y="8100"/>
                    <a:pt x="19413" y="8100"/>
                  </a:cubicBezTo>
                  <a:cubicBezTo>
                    <a:pt x="19347" y="7800"/>
                    <a:pt x="19347" y="7800"/>
                    <a:pt x="19347" y="7800"/>
                  </a:cubicBezTo>
                  <a:cubicBezTo>
                    <a:pt x="19480" y="7650"/>
                    <a:pt x="19480" y="7650"/>
                    <a:pt x="19480" y="7650"/>
                  </a:cubicBezTo>
                  <a:cubicBezTo>
                    <a:pt x="19679" y="7650"/>
                    <a:pt x="19679" y="7650"/>
                    <a:pt x="19679" y="7650"/>
                  </a:cubicBezTo>
                  <a:cubicBezTo>
                    <a:pt x="19745" y="8400"/>
                    <a:pt x="19745" y="8400"/>
                    <a:pt x="19745" y="8400"/>
                  </a:cubicBezTo>
                  <a:cubicBezTo>
                    <a:pt x="19877" y="8700"/>
                    <a:pt x="19877" y="8700"/>
                    <a:pt x="19877" y="8700"/>
                  </a:cubicBezTo>
                  <a:cubicBezTo>
                    <a:pt x="20076" y="8700"/>
                    <a:pt x="20076" y="8700"/>
                    <a:pt x="20076" y="8700"/>
                  </a:cubicBezTo>
                  <a:cubicBezTo>
                    <a:pt x="20142" y="8550"/>
                    <a:pt x="20142" y="8550"/>
                    <a:pt x="20142" y="8550"/>
                  </a:cubicBezTo>
                  <a:cubicBezTo>
                    <a:pt x="20275" y="8700"/>
                    <a:pt x="20275" y="8700"/>
                    <a:pt x="20275" y="8700"/>
                  </a:cubicBezTo>
                  <a:cubicBezTo>
                    <a:pt x="20540" y="8700"/>
                    <a:pt x="20540" y="8700"/>
                    <a:pt x="20540" y="8700"/>
                  </a:cubicBezTo>
                  <a:cubicBezTo>
                    <a:pt x="20937" y="8700"/>
                    <a:pt x="20937" y="8700"/>
                    <a:pt x="20937" y="8700"/>
                  </a:cubicBezTo>
                  <a:cubicBezTo>
                    <a:pt x="21004" y="8550"/>
                    <a:pt x="21004" y="8550"/>
                    <a:pt x="21004" y="8550"/>
                  </a:cubicBezTo>
                  <a:cubicBezTo>
                    <a:pt x="21004" y="7950"/>
                    <a:pt x="21004" y="7950"/>
                    <a:pt x="21004" y="7950"/>
                  </a:cubicBezTo>
                  <a:cubicBezTo>
                    <a:pt x="21070" y="7650"/>
                    <a:pt x="21070" y="7650"/>
                    <a:pt x="21070" y="7650"/>
                  </a:cubicBezTo>
                  <a:cubicBezTo>
                    <a:pt x="21136" y="7200"/>
                    <a:pt x="21136" y="7200"/>
                    <a:pt x="21136" y="7200"/>
                  </a:cubicBezTo>
                  <a:cubicBezTo>
                    <a:pt x="21136" y="6900"/>
                    <a:pt x="21136" y="6900"/>
                    <a:pt x="21136" y="6900"/>
                  </a:cubicBezTo>
                  <a:cubicBezTo>
                    <a:pt x="21202" y="6300"/>
                    <a:pt x="21202" y="6300"/>
                    <a:pt x="21202" y="6300"/>
                  </a:cubicBezTo>
                  <a:cubicBezTo>
                    <a:pt x="21335" y="6300"/>
                    <a:pt x="21335" y="6300"/>
                    <a:pt x="21335" y="6300"/>
                  </a:cubicBezTo>
                  <a:cubicBezTo>
                    <a:pt x="21401" y="6600"/>
                    <a:pt x="21401" y="6600"/>
                    <a:pt x="21401" y="6600"/>
                  </a:cubicBezTo>
                  <a:cubicBezTo>
                    <a:pt x="21534" y="6300"/>
                    <a:pt x="21534" y="6300"/>
                    <a:pt x="21534" y="6300"/>
                  </a:cubicBezTo>
                  <a:cubicBezTo>
                    <a:pt x="21534" y="5850"/>
                    <a:pt x="21534" y="5850"/>
                    <a:pt x="21534" y="5850"/>
                  </a:cubicBezTo>
                  <a:cubicBezTo>
                    <a:pt x="21600" y="5550"/>
                    <a:pt x="21600" y="5550"/>
                    <a:pt x="21600" y="5550"/>
                  </a:cubicBezTo>
                  <a:lnTo>
                    <a:pt x="21467" y="510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64" name="Freeform 38"/>
            <p:cNvSpPr/>
            <p:nvPr/>
          </p:nvSpPr>
          <p:spPr>
            <a:xfrm>
              <a:off x="2869990" y="1504940"/>
              <a:ext cx="388714" cy="418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78" y="12800"/>
                  </a:moveTo>
                  <a:cubicBezTo>
                    <a:pt x="21063" y="12700"/>
                    <a:pt x="21063" y="12700"/>
                    <a:pt x="21063" y="12700"/>
                  </a:cubicBezTo>
                  <a:cubicBezTo>
                    <a:pt x="20955" y="12400"/>
                    <a:pt x="20955" y="12400"/>
                    <a:pt x="20955" y="12400"/>
                  </a:cubicBezTo>
                  <a:cubicBezTo>
                    <a:pt x="20955" y="12000"/>
                    <a:pt x="20955" y="12000"/>
                    <a:pt x="20955" y="12000"/>
                  </a:cubicBezTo>
                  <a:cubicBezTo>
                    <a:pt x="20955" y="11900"/>
                    <a:pt x="20955" y="11900"/>
                    <a:pt x="20955" y="11900"/>
                  </a:cubicBezTo>
                  <a:cubicBezTo>
                    <a:pt x="20525" y="11500"/>
                    <a:pt x="20525" y="11500"/>
                    <a:pt x="20525" y="11500"/>
                  </a:cubicBezTo>
                  <a:cubicBezTo>
                    <a:pt x="20418" y="11200"/>
                    <a:pt x="20418" y="11200"/>
                    <a:pt x="20418" y="11200"/>
                  </a:cubicBezTo>
                  <a:cubicBezTo>
                    <a:pt x="20418" y="11000"/>
                    <a:pt x="20418" y="11000"/>
                    <a:pt x="20418" y="11000"/>
                  </a:cubicBezTo>
                  <a:cubicBezTo>
                    <a:pt x="20418" y="10900"/>
                    <a:pt x="20418" y="10900"/>
                    <a:pt x="20418" y="10900"/>
                  </a:cubicBezTo>
                  <a:cubicBezTo>
                    <a:pt x="20096" y="10700"/>
                    <a:pt x="20096" y="10700"/>
                    <a:pt x="20096" y="10700"/>
                  </a:cubicBezTo>
                  <a:cubicBezTo>
                    <a:pt x="19773" y="10600"/>
                    <a:pt x="19773" y="10600"/>
                    <a:pt x="19773" y="10600"/>
                  </a:cubicBezTo>
                  <a:cubicBezTo>
                    <a:pt x="19666" y="10600"/>
                    <a:pt x="19666" y="10600"/>
                    <a:pt x="19666" y="10600"/>
                  </a:cubicBezTo>
                  <a:cubicBezTo>
                    <a:pt x="19558" y="10400"/>
                    <a:pt x="19558" y="10400"/>
                    <a:pt x="19558" y="10400"/>
                  </a:cubicBezTo>
                  <a:cubicBezTo>
                    <a:pt x="19451" y="10100"/>
                    <a:pt x="19451" y="10100"/>
                    <a:pt x="19451" y="10100"/>
                  </a:cubicBezTo>
                  <a:cubicBezTo>
                    <a:pt x="19451" y="9900"/>
                    <a:pt x="19451" y="9900"/>
                    <a:pt x="19451" y="9900"/>
                  </a:cubicBezTo>
                  <a:cubicBezTo>
                    <a:pt x="19236" y="9600"/>
                    <a:pt x="19236" y="9600"/>
                    <a:pt x="19236" y="9600"/>
                  </a:cubicBezTo>
                  <a:cubicBezTo>
                    <a:pt x="18913" y="9100"/>
                    <a:pt x="18913" y="9100"/>
                    <a:pt x="18913" y="9100"/>
                  </a:cubicBezTo>
                  <a:cubicBezTo>
                    <a:pt x="18699" y="8900"/>
                    <a:pt x="18699" y="8900"/>
                    <a:pt x="18699" y="8900"/>
                  </a:cubicBezTo>
                  <a:cubicBezTo>
                    <a:pt x="18376" y="8700"/>
                    <a:pt x="18376" y="8700"/>
                    <a:pt x="18376" y="8700"/>
                  </a:cubicBezTo>
                  <a:cubicBezTo>
                    <a:pt x="18054" y="8400"/>
                    <a:pt x="18054" y="8400"/>
                    <a:pt x="18054" y="8400"/>
                  </a:cubicBezTo>
                  <a:cubicBezTo>
                    <a:pt x="17731" y="8100"/>
                    <a:pt x="17731" y="8100"/>
                    <a:pt x="17731" y="8100"/>
                  </a:cubicBezTo>
                  <a:cubicBezTo>
                    <a:pt x="16979" y="7800"/>
                    <a:pt x="16979" y="7800"/>
                    <a:pt x="16979" y="7800"/>
                  </a:cubicBezTo>
                  <a:cubicBezTo>
                    <a:pt x="16442" y="7100"/>
                    <a:pt x="16442" y="7100"/>
                    <a:pt x="16442" y="7100"/>
                  </a:cubicBezTo>
                  <a:cubicBezTo>
                    <a:pt x="15797" y="6300"/>
                    <a:pt x="15797" y="6300"/>
                    <a:pt x="15797" y="6300"/>
                  </a:cubicBezTo>
                  <a:cubicBezTo>
                    <a:pt x="15260" y="5900"/>
                    <a:pt x="15260" y="5900"/>
                    <a:pt x="15260" y="5900"/>
                  </a:cubicBezTo>
                  <a:cubicBezTo>
                    <a:pt x="13540" y="4600"/>
                    <a:pt x="13540" y="4600"/>
                    <a:pt x="13540" y="4600"/>
                  </a:cubicBezTo>
                  <a:cubicBezTo>
                    <a:pt x="13003" y="4000"/>
                    <a:pt x="13003" y="4000"/>
                    <a:pt x="13003" y="4000"/>
                  </a:cubicBezTo>
                  <a:cubicBezTo>
                    <a:pt x="12466" y="3500"/>
                    <a:pt x="12466" y="3500"/>
                    <a:pt x="12466" y="3500"/>
                  </a:cubicBezTo>
                  <a:cubicBezTo>
                    <a:pt x="12251" y="3100"/>
                    <a:pt x="12251" y="3100"/>
                    <a:pt x="12251" y="3100"/>
                  </a:cubicBezTo>
                  <a:cubicBezTo>
                    <a:pt x="11928" y="2700"/>
                    <a:pt x="11928" y="2700"/>
                    <a:pt x="11928" y="2700"/>
                  </a:cubicBezTo>
                  <a:cubicBezTo>
                    <a:pt x="11606" y="2400"/>
                    <a:pt x="11606" y="2400"/>
                    <a:pt x="11606" y="2400"/>
                  </a:cubicBezTo>
                  <a:cubicBezTo>
                    <a:pt x="10316" y="1900"/>
                    <a:pt x="10316" y="1900"/>
                    <a:pt x="10316" y="1900"/>
                  </a:cubicBezTo>
                  <a:cubicBezTo>
                    <a:pt x="10101" y="1600"/>
                    <a:pt x="10101" y="1600"/>
                    <a:pt x="10101" y="1600"/>
                  </a:cubicBezTo>
                  <a:cubicBezTo>
                    <a:pt x="9887" y="1400"/>
                    <a:pt x="9887" y="1400"/>
                    <a:pt x="9887" y="1400"/>
                  </a:cubicBezTo>
                  <a:cubicBezTo>
                    <a:pt x="9887" y="1100"/>
                    <a:pt x="9887" y="1100"/>
                    <a:pt x="9887" y="1100"/>
                  </a:cubicBezTo>
                  <a:cubicBezTo>
                    <a:pt x="10424" y="800"/>
                    <a:pt x="10424" y="800"/>
                    <a:pt x="10424" y="800"/>
                  </a:cubicBezTo>
                  <a:cubicBezTo>
                    <a:pt x="10854" y="500"/>
                    <a:pt x="10854" y="500"/>
                    <a:pt x="10854" y="500"/>
                  </a:cubicBezTo>
                  <a:cubicBezTo>
                    <a:pt x="11069" y="400"/>
                    <a:pt x="11069" y="400"/>
                    <a:pt x="11069" y="400"/>
                  </a:cubicBezTo>
                  <a:cubicBezTo>
                    <a:pt x="11069" y="200"/>
                    <a:pt x="11069" y="200"/>
                    <a:pt x="11069" y="200"/>
                  </a:cubicBezTo>
                  <a:cubicBezTo>
                    <a:pt x="11176" y="0"/>
                    <a:pt x="11176" y="0"/>
                    <a:pt x="11176" y="0"/>
                  </a:cubicBezTo>
                  <a:cubicBezTo>
                    <a:pt x="11176" y="0"/>
                    <a:pt x="11176" y="0"/>
                    <a:pt x="11176" y="0"/>
                  </a:cubicBezTo>
                  <a:cubicBezTo>
                    <a:pt x="5158" y="600"/>
                    <a:pt x="5158" y="600"/>
                    <a:pt x="5158" y="600"/>
                  </a:cubicBezTo>
                  <a:cubicBezTo>
                    <a:pt x="5158" y="600"/>
                    <a:pt x="5158" y="600"/>
                    <a:pt x="5158" y="600"/>
                  </a:cubicBezTo>
                  <a:cubicBezTo>
                    <a:pt x="0" y="1000"/>
                    <a:pt x="0" y="1000"/>
                    <a:pt x="0" y="1000"/>
                  </a:cubicBezTo>
                  <a:cubicBezTo>
                    <a:pt x="322" y="2400"/>
                    <a:pt x="322" y="2400"/>
                    <a:pt x="322" y="2400"/>
                  </a:cubicBezTo>
                  <a:cubicBezTo>
                    <a:pt x="1182" y="5800"/>
                    <a:pt x="1182" y="5800"/>
                    <a:pt x="1182" y="5800"/>
                  </a:cubicBezTo>
                  <a:cubicBezTo>
                    <a:pt x="2472" y="9800"/>
                    <a:pt x="2472" y="9800"/>
                    <a:pt x="2472" y="9800"/>
                  </a:cubicBezTo>
                  <a:cubicBezTo>
                    <a:pt x="2687" y="10700"/>
                    <a:pt x="2687" y="10700"/>
                    <a:pt x="2687" y="10700"/>
                  </a:cubicBezTo>
                  <a:cubicBezTo>
                    <a:pt x="3546" y="12200"/>
                    <a:pt x="3546" y="12200"/>
                    <a:pt x="3546" y="12200"/>
                  </a:cubicBezTo>
                  <a:cubicBezTo>
                    <a:pt x="4084" y="12800"/>
                    <a:pt x="4084" y="12800"/>
                    <a:pt x="4084" y="12800"/>
                  </a:cubicBezTo>
                  <a:cubicBezTo>
                    <a:pt x="4084" y="13200"/>
                    <a:pt x="4084" y="13200"/>
                    <a:pt x="4084" y="13200"/>
                  </a:cubicBezTo>
                  <a:cubicBezTo>
                    <a:pt x="4191" y="13700"/>
                    <a:pt x="4191" y="13700"/>
                    <a:pt x="4191" y="13700"/>
                  </a:cubicBezTo>
                  <a:cubicBezTo>
                    <a:pt x="4513" y="13900"/>
                    <a:pt x="4513" y="13900"/>
                    <a:pt x="4513" y="13900"/>
                  </a:cubicBezTo>
                  <a:cubicBezTo>
                    <a:pt x="4299" y="14400"/>
                    <a:pt x="4299" y="14400"/>
                    <a:pt x="4299" y="14400"/>
                  </a:cubicBezTo>
                  <a:cubicBezTo>
                    <a:pt x="3761" y="14700"/>
                    <a:pt x="3761" y="14700"/>
                    <a:pt x="3761" y="14700"/>
                  </a:cubicBezTo>
                  <a:cubicBezTo>
                    <a:pt x="4191" y="15000"/>
                    <a:pt x="4191" y="15000"/>
                    <a:pt x="4191" y="15000"/>
                  </a:cubicBezTo>
                  <a:cubicBezTo>
                    <a:pt x="4084" y="15500"/>
                    <a:pt x="4084" y="15500"/>
                    <a:pt x="4084" y="15500"/>
                  </a:cubicBezTo>
                  <a:cubicBezTo>
                    <a:pt x="3761" y="15700"/>
                    <a:pt x="3761" y="15700"/>
                    <a:pt x="3761" y="15700"/>
                  </a:cubicBezTo>
                  <a:cubicBezTo>
                    <a:pt x="3761" y="16300"/>
                    <a:pt x="3761" y="16300"/>
                    <a:pt x="3761" y="16300"/>
                  </a:cubicBezTo>
                  <a:cubicBezTo>
                    <a:pt x="3976" y="17200"/>
                    <a:pt x="3976" y="17200"/>
                    <a:pt x="3976" y="17200"/>
                  </a:cubicBezTo>
                  <a:cubicBezTo>
                    <a:pt x="4191" y="17600"/>
                    <a:pt x="4191" y="17600"/>
                    <a:pt x="4191" y="17600"/>
                  </a:cubicBezTo>
                  <a:cubicBezTo>
                    <a:pt x="4299" y="18200"/>
                    <a:pt x="4299" y="18200"/>
                    <a:pt x="4299" y="18200"/>
                  </a:cubicBezTo>
                  <a:cubicBezTo>
                    <a:pt x="4084" y="18400"/>
                    <a:pt x="4084" y="18400"/>
                    <a:pt x="4084" y="18400"/>
                  </a:cubicBezTo>
                  <a:cubicBezTo>
                    <a:pt x="3976" y="18600"/>
                    <a:pt x="3976" y="18600"/>
                    <a:pt x="3976" y="18600"/>
                  </a:cubicBezTo>
                  <a:cubicBezTo>
                    <a:pt x="4191" y="19000"/>
                    <a:pt x="4191" y="19000"/>
                    <a:pt x="4191" y="19000"/>
                  </a:cubicBezTo>
                  <a:cubicBezTo>
                    <a:pt x="4406" y="19300"/>
                    <a:pt x="4406" y="19300"/>
                    <a:pt x="4406" y="19300"/>
                  </a:cubicBezTo>
                  <a:cubicBezTo>
                    <a:pt x="4836" y="19900"/>
                    <a:pt x="4836" y="19900"/>
                    <a:pt x="4836" y="19900"/>
                  </a:cubicBezTo>
                  <a:cubicBezTo>
                    <a:pt x="4943" y="20100"/>
                    <a:pt x="4943" y="20100"/>
                    <a:pt x="4943" y="20100"/>
                  </a:cubicBezTo>
                  <a:cubicBezTo>
                    <a:pt x="5588" y="21300"/>
                    <a:pt x="5588" y="21300"/>
                    <a:pt x="5588" y="21300"/>
                  </a:cubicBezTo>
                  <a:cubicBezTo>
                    <a:pt x="17194" y="20700"/>
                    <a:pt x="17194" y="20700"/>
                    <a:pt x="17194" y="20700"/>
                  </a:cubicBezTo>
                  <a:cubicBezTo>
                    <a:pt x="17301" y="21600"/>
                    <a:pt x="17301" y="21600"/>
                    <a:pt x="17301" y="21600"/>
                  </a:cubicBezTo>
                  <a:cubicBezTo>
                    <a:pt x="18161" y="21600"/>
                    <a:pt x="18161" y="21600"/>
                    <a:pt x="18161" y="21600"/>
                  </a:cubicBezTo>
                  <a:cubicBezTo>
                    <a:pt x="17839" y="19300"/>
                    <a:pt x="17839" y="19300"/>
                    <a:pt x="17839" y="19300"/>
                  </a:cubicBezTo>
                  <a:cubicBezTo>
                    <a:pt x="17839" y="19300"/>
                    <a:pt x="17839" y="19300"/>
                    <a:pt x="17839" y="19300"/>
                  </a:cubicBezTo>
                  <a:cubicBezTo>
                    <a:pt x="18591" y="19400"/>
                    <a:pt x="18591" y="19400"/>
                    <a:pt x="18591" y="19400"/>
                  </a:cubicBezTo>
                  <a:cubicBezTo>
                    <a:pt x="19666" y="19600"/>
                    <a:pt x="19666" y="19600"/>
                    <a:pt x="19666" y="19600"/>
                  </a:cubicBezTo>
                  <a:cubicBezTo>
                    <a:pt x="19773" y="19300"/>
                    <a:pt x="19773" y="19300"/>
                    <a:pt x="19773" y="19300"/>
                  </a:cubicBezTo>
                  <a:cubicBezTo>
                    <a:pt x="19773" y="19300"/>
                    <a:pt x="19881" y="18900"/>
                    <a:pt x="19881" y="18900"/>
                  </a:cubicBezTo>
                  <a:cubicBezTo>
                    <a:pt x="19881" y="18800"/>
                    <a:pt x="19773" y="18800"/>
                    <a:pt x="19773" y="18800"/>
                  </a:cubicBezTo>
                  <a:cubicBezTo>
                    <a:pt x="19773" y="18800"/>
                    <a:pt x="19666" y="18700"/>
                    <a:pt x="19558" y="18700"/>
                  </a:cubicBezTo>
                  <a:cubicBezTo>
                    <a:pt x="19451" y="18600"/>
                    <a:pt x="19451" y="18500"/>
                    <a:pt x="19343" y="18400"/>
                  </a:cubicBezTo>
                  <a:cubicBezTo>
                    <a:pt x="19236" y="18300"/>
                    <a:pt x="19343" y="18300"/>
                    <a:pt x="19343" y="18300"/>
                  </a:cubicBezTo>
                  <a:cubicBezTo>
                    <a:pt x="19558" y="18300"/>
                    <a:pt x="19558" y="18300"/>
                    <a:pt x="19558" y="18300"/>
                  </a:cubicBezTo>
                  <a:cubicBezTo>
                    <a:pt x="19881" y="18300"/>
                    <a:pt x="19881" y="18300"/>
                    <a:pt x="19881" y="18300"/>
                  </a:cubicBezTo>
                  <a:cubicBezTo>
                    <a:pt x="19881" y="18300"/>
                    <a:pt x="19773" y="18100"/>
                    <a:pt x="19773" y="17900"/>
                  </a:cubicBezTo>
                  <a:cubicBezTo>
                    <a:pt x="19666" y="17700"/>
                    <a:pt x="19666" y="17700"/>
                    <a:pt x="19666" y="17700"/>
                  </a:cubicBezTo>
                  <a:cubicBezTo>
                    <a:pt x="19988" y="17600"/>
                    <a:pt x="19988" y="17600"/>
                    <a:pt x="19988" y="17600"/>
                  </a:cubicBezTo>
                  <a:cubicBezTo>
                    <a:pt x="20203" y="17400"/>
                    <a:pt x="20203" y="17400"/>
                    <a:pt x="20203" y="17400"/>
                  </a:cubicBezTo>
                  <a:cubicBezTo>
                    <a:pt x="20418" y="16900"/>
                    <a:pt x="20418" y="16900"/>
                    <a:pt x="20418" y="16900"/>
                  </a:cubicBezTo>
                  <a:cubicBezTo>
                    <a:pt x="20096" y="16800"/>
                    <a:pt x="20096" y="16800"/>
                    <a:pt x="20096" y="16800"/>
                  </a:cubicBezTo>
                  <a:cubicBezTo>
                    <a:pt x="20096" y="16800"/>
                    <a:pt x="20096" y="16700"/>
                    <a:pt x="20096" y="16700"/>
                  </a:cubicBezTo>
                  <a:cubicBezTo>
                    <a:pt x="20096" y="16600"/>
                    <a:pt x="20203" y="16600"/>
                    <a:pt x="20203" y="16500"/>
                  </a:cubicBezTo>
                  <a:cubicBezTo>
                    <a:pt x="20203" y="16500"/>
                    <a:pt x="20310" y="16400"/>
                    <a:pt x="20310" y="16400"/>
                  </a:cubicBezTo>
                  <a:cubicBezTo>
                    <a:pt x="20310" y="16100"/>
                    <a:pt x="20310" y="16100"/>
                    <a:pt x="20310" y="16100"/>
                  </a:cubicBezTo>
                  <a:cubicBezTo>
                    <a:pt x="20310" y="15400"/>
                    <a:pt x="20310" y="15400"/>
                    <a:pt x="20310" y="15400"/>
                  </a:cubicBezTo>
                  <a:cubicBezTo>
                    <a:pt x="20310" y="15100"/>
                    <a:pt x="20310" y="15100"/>
                    <a:pt x="20310" y="15100"/>
                  </a:cubicBezTo>
                  <a:cubicBezTo>
                    <a:pt x="20310" y="15100"/>
                    <a:pt x="20525" y="15100"/>
                    <a:pt x="20633" y="15100"/>
                  </a:cubicBezTo>
                  <a:cubicBezTo>
                    <a:pt x="20633" y="15100"/>
                    <a:pt x="20848" y="15200"/>
                    <a:pt x="20848" y="15200"/>
                  </a:cubicBezTo>
                  <a:cubicBezTo>
                    <a:pt x="20848" y="15200"/>
                    <a:pt x="20955" y="15100"/>
                    <a:pt x="20955" y="15000"/>
                  </a:cubicBezTo>
                  <a:cubicBezTo>
                    <a:pt x="20955" y="15000"/>
                    <a:pt x="20955" y="15000"/>
                    <a:pt x="20740" y="14900"/>
                  </a:cubicBezTo>
                  <a:cubicBezTo>
                    <a:pt x="20633" y="14800"/>
                    <a:pt x="20418" y="14700"/>
                    <a:pt x="20418" y="14700"/>
                  </a:cubicBezTo>
                  <a:cubicBezTo>
                    <a:pt x="20418" y="14600"/>
                    <a:pt x="20310" y="14400"/>
                    <a:pt x="20310" y="14400"/>
                  </a:cubicBezTo>
                  <a:cubicBezTo>
                    <a:pt x="20525" y="14400"/>
                    <a:pt x="20525" y="14400"/>
                    <a:pt x="20525" y="14400"/>
                  </a:cubicBezTo>
                  <a:cubicBezTo>
                    <a:pt x="21063" y="14400"/>
                    <a:pt x="21063" y="14400"/>
                    <a:pt x="21063" y="14400"/>
                  </a:cubicBezTo>
                  <a:cubicBezTo>
                    <a:pt x="21170" y="14100"/>
                    <a:pt x="21170" y="14100"/>
                    <a:pt x="21170" y="14100"/>
                  </a:cubicBezTo>
                  <a:cubicBezTo>
                    <a:pt x="21170" y="14100"/>
                    <a:pt x="20740" y="14100"/>
                    <a:pt x="20740" y="14100"/>
                  </a:cubicBezTo>
                  <a:cubicBezTo>
                    <a:pt x="20740" y="14100"/>
                    <a:pt x="20525" y="13900"/>
                    <a:pt x="20525" y="13900"/>
                  </a:cubicBezTo>
                  <a:cubicBezTo>
                    <a:pt x="20633" y="13700"/>
                    <a:pt x="20633" y="13700"/>
                    <a:pt x="20633" y="13700"/>
                  </a:cubicBezTo>
                  <a:cubicBezTo>
                    <a:pt x="20740" y="13800"/>
                    <a:pt x="20740" y="13800"/>
                    <a:pt x="20740" y="13800"/>
                  </a:cubicBezTo>
                  <a:cubicBezTo>
                    <a:pt x="21170" y="13800"/>
                    <a:pt x="21170" y="13800"/>
                    <a:pt x="21170" y="13800"/>
                  </a:cubicBezTo>
                  <a:cubicBezTo>
                    <a:pt x="21385" y="13700"/>
                    <a:pt x="21385" y="13700"/>
                    <a:pt x="21385" y="13700"/>
                  </a:cubicBezTo>
                  <a:cubicBezTo>
                    <a:pt x="21385" y="13400"/>
                    <a:pt x="21385" y="13400"/>
                    <a:pt x="21385" y="13400"/>
                  </a:cubicBezTo>
                  <a:cubicBezTo>
                    <a:pt x="21385" y="13200"/>
                    <a:pt x="21385" y="13200"/>
                    <a:pt x="21385" y="13200"/>
                  </a:cubicBezTo>
                  <a:cubicBezTo>
                    <a:pt x="21600" y="13000"/>
                    <a:pt x="21600" y="13000"/>
                    <a:pt x="21600" y="13000"/>
                  </a:cubicBezTo>
                  <a:cubicBezTo>
                    <a:pt x="21493" y="12900"/>
                    <a:pt x="21493" y="12900"/>
                    <a:pt x="21493" y="12900"/>
                  </a:cubicBezTo>
                  <a:lnTo>
                    <a:pt x="21278" y="1280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chemeClr val="accent6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65" name="Freeform 39"/>
            <p:cNvSpPr/>
            <p:nvPr/>
          </p:nvSpPr>
          <p:spPr>
            <a:xfrm>
              <a:off x="2998037" y="1040650"/>
              <a:ext cx="567066" cy="317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03" y="19735"/>
                  </a:moveTo>
                  <a:lnTo>
                    <a:pt x="14719" y="18337"/>
                  </a:lnTo>
                  <a:lnTo>
                    <a:pt x="21165" y="16006"/>
                  </a:lnTo>
                  <a:lnTo>
                    <a:pt x="21600" y="15695"/>
                  </a:lnTo>
                  <a:lnTo>
                    <a:pt x="21600" y="15229"/>
                  </a:lnTo>
                  <a:lnTo>
                    <a:pt x="21426" y="14452"/>
                  </a:lnTo>
                  <a:lnTo>
                    <a:pt x="21165" y="13830"/>
                  </a:lnTo>
                  <a:lnTo>
                    <a:pt x="20816" y="13364"/>
                  </a:lnTo>
                  <a:lnTo>
                    <a:pt x="20642" y="13364"/>
                  </a:lnTo>
                  <a:lnTo>
                    <a:pt x="20206" y="12898"/>
                  </a:lnTo>
                  <a:lnTo>
                    <a:pt x="20119" y="12432"/>
                  </a:lnTo>
                  <a:lnTo>
                    <a:pt x="19858" y="12121"/>
                  </a:lnTo>
                  <a:lnTo>
                    <a:pt x="19684" y="11499"/>
                  </a:lnTo>
                  <a:lnTo>
                    <a:pt x="19510" y="11188"/>
                  </a:lnTo>
                  <a:lnTo>
                    <a:pt x="19510" y="10878"/>
                  </a:lnTo>
                  <a:lnTo>
                    <a:pt x="19684" y="10567"/>
                  </a:lnTo>
                  <a:lnTo>
                    <a:pt x="20032" y="10878"/>
                  </a:lnTo>
                  <a:lnTo>
                    <a:pt x="19684" y="9945"/>
                  </a:lnTo>
                  <a:lnTo>
                    <a:pt x="19510" y="9790"/>
                  </a:lnTo>
                  <a:lnTo>
                    <a:pt x="18726" y="9324"/>
                  </a:lnTo>
                  <a:lnTo>
                    <a:pt x="18377" y="8391"/>
                  </a:lnTo>
                  <a:lnTo>
                    <a:pt x="18377" y="8236"/>
                  </a:lnTo>
                  <a:lnTo>
                    <a:pt x="18726" y="8547"/>
                  </a:lnTo>
                  <a:lnTo>
                    <a:pt x="19161" y="8702"/>
                  </a:lnTo>
                  <a:lnTo>
                    <a:pt x="19248" y="9168"/>
                  </a:lnTo>
                  <a:lnTo>
                    <a:pt x="19771" y="9324"/>
                  </a:lnTo>
                  <a:lnTo>
                    <a:pt x="19597" y="8702"/>
                  </a:lnTo>
                  <a:lnTo>
                    <a:pt x="19597" y="7459"/>
                  </a:lnTo>
                  <a:lnTo>
                    <a:pt x="19248" y="7614"/>
                  </a:lnTo>
                  <a:lnTo>
                    <a:pt x="18726" y="6993"/>
                  </a:lnTo>
                  <a:lnTo>
                    <a:pt x="18465" y="6371"/>
                  </a:lnTo>
                  <a:lnTo>
                    <a:pt x="18377" y="6371"/>
                  </a:lnTo>
                  <a:lnTo>
                    <a:pt x="18290" y="6682"/>
                  </a:lnTo>
                  <a:lnTo>
                    <a:pt x="18029" y="6682"/>
                  </a:lnTo>
                  <a:lnTo>
                    <a:pt x="17681" y="6060"/>
                  </a:lnTo>
                  <a:lnTo>
                    <a:pt x="17332" y="5750"/>
                  </a:lnTo>
                  <a:lnTo>
                    <a:pt x="16984" y="5594"/>
                  </a:lnTo>
                  <a:lnTo>
                    <a:pt x="16810" y="5750"/>
                  </a:lnTo>
                  <a:lnTo>
                    <a:pt x="16548" y="5905"/>
                  </a:lnTo>
                  <a:lnTo>
                    <a:pt x="16374" y="5594"/>
                  </a:lnTo>
                  <a:lnTo>
                    <a:pt x="16374" y="3885"/>
                  </a:lnTo>
                  <a:lnTo>
                    <a:pt x="16635" y="3729"/>
                  </a:lnTo>
                  <a:lnTo>
                    <a:pt x="16810" y="3263"/>
                  </a:lnTo>
                  <a:lnTo>
                    <a:pt x="16723" y="2642"/>
                  </a:lnTo>
                  <a:lnTo>
                    <a:pt x="16374" y="2176"/>
                  </a:lnTo>
                  <a:lnTo>
                    <a:pt x="15939" y="1554"/>
                  </a:lnTo>
                  <a:lnTo>
                    <a:pt x="15068" y="622"/>
                  </a:lnTo>
                  <a:lnTo>
                    <a:pt x="14894" y="777"/>
                  </a:lnTo>
                  <a:lnTo>
                    <a:pt x="14632" y="1243"/>
                  </a:lnTo>
                  <a:lnTo>
                    <a:pt x="14458" y="1243"/>
                  </a:lnTo>
                  <a:lnTo>
                    <a:pt x="13935" y="777"/>
                  </a:lnTo>
                  <a:lnTo>
                    <a:pt x="13152" y="0"/>
                  </a:lnTo>
                  <a:lnTo>
                    <a:pt x="13152" y="1243"/>
                  </a:lnTo>
                  <a:lnTo>
                    <a:pt x="12977" y="2331"/>
                  </a:lnTo>
                  <a:lnTo>
                    <a:pt x="12803" y="2797"/>
                  </a:lnTo>
                  <a:lnTo>
                    <a:pt x="12542" y="3263"/>
                  </a:lnTo>
                  <a:lnTo>
                    <a:pt x="12106" y="4662"/>
                  </a:lnTo>
                  <a:lnTo>
                    <a:pt x="12019" y="4351"/>
                  </a:lnTo>
                  <a:lnTo>
                    <a:pt x="11671" y="4351"/>
                  </a:lnTo>
                  <a:lnTo>
                    <a:pt x="11584" y="4973"/>
                  </a:lnTo>
                  <a:lnTo>
                    <a:pt x="11410" y="5594"/>
                  </a:lnTo>
                  <a:lnTo>
                    <a:pt x="11148" y="6837"/>
                  </a:lnTo>
                  <a:lnTo>
                    <a:pt x="11061" y="7148"/>
                  </a:lnTo>
                  <a:lnTo>
                    <a:pt x="10887" y="6993"/>
                  </a:lnTo>
                  <a:lnTo>
                    <a:pt x="10452" y="6682"/>
                  </a:lnTo>
                  <a:lnTo>
                    <a:pt x="10103" y="6371"/>
                  </a:lnTo>
                  <a:lnTo>
                    <a:pt x="10016" y="7459"/>
                  </a:lnTo>
                  <a:lnTo>
                    <a:pt x="9755" y="9324"/>
                  </a:lnTo>
                  <a:lnTo>
                    <a:pt x="9494" y="10567"/>
                  </a:lnTo>
                  <a:lnTo>
                    <a:pt x="9058" y="11344"/>
                  </a:lnTo>
                  <a:lnTo>
                    <a:pt x="8971" y="12121"/>
                  </a:lnTo>
                  <a:lnTo>
                    <a:pt x="9058" y="13364"/>
                  </a:lnTo>
                  <a:lnTo>
                    <a:pt x="8710" y="13830"/>
                  </a:lnTo>
                  <a:lnTo>
                    <a:pt x="7752" y="14763"/>
                  </a:lnTo>
                  <a:lnTo>
                    <a:pt x="7142" y="15695"/>
                  </a:lnTo>
                  <a:lnTo>
                    <a:pt x="6358" y="16006"/>
                  </a:lnTo>
                  <a:lnTo>
                    <a:pt x="6010" y="15540"/>
                  </a:lnTo>
                  <a:lnTo>
                    <a:pt x="5487" y="16627"/>
                  </a:lnTo>
                  <a:lnTo>
                    <a:pt x="5313" y="16627"/>
                  </a:lnTo>
                  <a:lnTo>
                    <a:pt x="4877" y="16317"/>
                  </a:lnTo>
                  <a:lnTo>
                    <a:pt x="4355" y="15540"/>
                  </a:lnTo>
                  <a:lnTo>
                    <a:pt x="4268" y="15073"/>
                  </a:lnTo>
                  <a:lnTo>
                    <a:pt x="4006" y="15073"/>
                  </a:lnTo>
                  <a:lnTo>
                    <a:pt x="3745" y="16006"/>
                  </a:lnTo>
                  <a:lnTo>
                    <a:pt x="3397" y="16938"/>
                  </a:lnTo>
                  <a:lnTo>
                    <a:pt x="2439" y="17560"/>
                  </a:lnTo>
                  <a:lnTo>
                    <a:pt x="2177" y="18337"/>
                  </a:lnTo>
                  <a:lnTo>
                    <a:pt x="1916" y="19735"/>
                  </a:lnTo>
                  <a:lnTo>
                    <a:pt x="1568" y="19891"/>
                  </a:lnTo>
                  <a:lnTo>
                    <a:pt x="1306" y="20201"/>
                  </a:lnTo>
                  <a:lnTo>
                    <a:pt x="871" y="20668"/>
                  </a:lnTo>
                  <a:lnTo>
                    <a:pt x="523" y="21134"/>
                  </a:lnTo>
                  <a:lnTo>
                    <a:pt x="0" y="21600"/>
                  </a:lnTo>
                  <a:lnTo>
                    <a:pt x="5574" y="20668"/>
                  </a:lnTo>
                  <a:lnTo>
                    <a:pt x="10103" y="19735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66" name="Freeform 40"/>
            <p:cNvSpPr/>
            <p:nvPr/>
          </p:nvSpPr>
          <p:spPr>
            <a:xfrm>
              <a:off x="3048340" y="1470632"/>
              <a:ext cx="365850" cy="283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00" y="2057"/>
                  </a:moveTo>
                  <a:cubicBezTo>
                    <a:pt x="10743" y="588"/>
                    <a:pt x="10743" y="588"/>
                    <a:pt x="10743" y="588"/>
                  </a:cubicBezTo>
                  <a:cubicBezTo>
                    <a:pt x="10057" y="147"/>
                    <a:pt x="10057" y="147"/>
                    <a:pt x="10057" y="147"/>
                  </a:cubicBezTo>
                  <a:cubicBezTo>
                    <a:pt x="9029" y="0"/>
                    <a:pt x="9029" y="0"/>
                    <a:pt x="9029" y="0"/>
                  </a:cubicBezTo>
                  <a:cubicBezTo>
                    <a:pt x="8229" y="147"/>
                    <a:pt x="8229" y="147"/>
                    <a:pt x="8229" y="147"/>
                  </a:cubicBezTo>
                  <a:cubicBezTo>
                    <a:pt x="7657" y="588"/>
                    <a:pt x="7657" y="588"/>
                    <a:pt x="7657" y="588"/>
                  </a:cubicBezTo>
                  <a:cubicBezTo>
                    <a:pt x="7314" y="735"/>
                    <a:pt x="7314" y="735"/>
                    <a:pt x="7314" y="735"/>
                  </a:cubicBezTo>
                  <a:cubicBezTo>
                    <a:pt x="6629" y="882"/>
                    <a:pt x="6629" y="882"/>
                    <a:pt x="6629" y="882"/>
                  </a:cubicBezTo>
                  <a:cubicBezTo>
                    <a:pt x="5257" y="588"/>
                    <a:pt x="5257" y="588"/>
                    <a:pt x="5257" y="588"/>
                  </a:cubicBezTo>
                  <a:cubicBezTo>
                    <a:pt x="4457" y="588"/>
                    <a:pt x="4457" y="588"/>
                    <a:pt x="4457" y="588"/>
                  </a:cubicBezTo>
                  <a:cubicBezTo>
                    <a:pt x="3543" y="735"/>
                    <a:pt x="3543" y="735"/>
                    <a:pt x="3543" y="735"/>
                  </a:cubicBezTo>
                  <a:cubicBezTo>
                    <a:pt x="2971" y="1029"/>
                    <a:pt x="2971" y="1029"/>
                    <a:pt x="2971" y="1029"/>
                  </a:cubicBezTo>
                  <a:cubicBezTo>
                    <a:pt x="1371" y="2645"/>
                    <a:pt x="1371" y="2645"/>
                    <a:pt x="1371" y="2645"/>
                  </a:cubicBezTo>
                  <a:cubicBezTo>
                    <a:pt x="1371" y="2645"/>
                    <a:pt x="1371" y="2645"/>
                    <a:pt x="1371" y="2645"/>
                  </a:cubicBezTo>
                  <a:cubicBezTo>
                    <a:pt x="1257" y="2939"/>
                    <a:pt x="1257" y="2939"/>
                    <a:pt x="1257" y="2939"/>
                  </a:cubicBezTo>
                  <a:cubicBezTo>
                    <a:pt x="1257" y="3233"/>
                    <a:pt x="1257" y="3233"/>
                    <a:pt x="1257" y="3233"/>
                  </a:cubicBezTo>
                  <a:cubicBezTo>
                    <a:pt x="1029" y="3380"/>
                    <a:pt x="1029" y="3380"/>
                    <a:pt x="1029" y="3380"/>
                  </a:cubicBezTo>
                  <a:cubicBezTo>
                    <a:pt x="571" y="3820"/>
                    <a:pt x="571" y="3820"/>
                    <a:pt x="571" y="3820"/>
                  </a:cubicBezTo>
                  <a:cubicBezTo>
                    <a:pt x="0" y="4261"/>
                    <a:pt x="0" y="4261"/>
                    <a:pt x="0" y="4261"/>
                  </a:cubicBezTo>
                  <a:cubicBezTo>
                    <a:pt x="0" y="4702"/>
                    <a:pt x="0" y="4702"/>
                    <a:pt x="0" y="4702"/>
                  </a:cubicBezTo>
                  <a:cubicBezTo>
                    <a:pt x="229" y="4996"/>
                    <a:pt x="229" y="4996"/>
                    <a:pt x="229" y="4996"/>
                  </a:cubicBezTo>
                  <a:cubicBezTo>
                    <a:pt x="457" y="5437"/>
                    <a:pt x="457" y="5437"/>
                    <a:pt x="457" y="5437"/>
                  </a:cubicBezTo>
                  <a:cubicBezTo>
                    <a:pt x="1829" y="6171"/>
                    <a:pt x="1829" y="6171"/>
                    <a:pt x="1829" y="6171"/>
                  </a:cubicBezTo>
                  <a:cubicBezTo>
                    <a:pt x="2171" y="6612"/>
                    <a:pt x="2171" y="6612"/>
                    <a:pt x="2171" y="6612"/>
                  </a:cubicBezTo>
                  <a:cubicBezTo>
                    <a:pt x="2514" y="7200"/>
                    <a:pt x="2514" y="7200"/>
                    <a:pt x="2514" y="7200"/>
                  </a:cubicBezTo>
                  <a:cubicBezTo>
                    <a:pt x="2743" y="7788"/>
                    <a:pt x="2743" y="7788"/>
                    <a:pt x="2743" y="7788"/>
                  </a:cubicBezTo>
                  <a:cubicBezTo>
                    <a:pt x="3314" y="8522"/>
                    <a:pt x="3314" y="8522"/>
                    <a:pt x="3314" y="8522"/>
                  </a:cubicBezTo>
                  <a:cubicBezTo>
                    <a:pt x="3886" y="9404"/>
                    <a:pt x="3886" y="9404"/>
                    <a:pt x="3886" y="9404"/>
                  </a:cubicBezTo>
                  <a:cubicBezTo>
                    <a:pt x="5714" y="11314"/>
                    <a:pt x="5714" y="11314"/>
                    <a:pt x="5714" y="11314"/>
                  </a:cubicBezTo>
                  <a:cubicBezTo>
                    <a:pt x="6286" y="11902"/>
                    <a:pt x="6286" y="11902"/>
                    <a:pt x="6286" y="11902"/>
                  </a:cubicBezTo>
                  <a:cubicBezTo>
                    <a:pt x="6971" y="13078"/>
                    <a:pt x="6971" y="13078"/>
                    <a:pt x="6971" y="13078"/>
                  </a:cubicBezTo>
                  <a:cubicBezTo>
                    <a:pt x="7543" y="14106"/>
                    <a:pt x="7543" y="14106"/>
                    <a:pt x="7543" y="14106"/>
                  </a:cubicBezTo>
                  <a:cubicBezTo>
                    <a:pt x="8343" y="14547"/>
                    <a:pt x="8343" y="14547"/>
                    <a:pt x="8343" y="14547"/>
                  </a:cubicBezTo>
                  <a:cubicBezTo>
                    <a:pt x="8686" y="14988"/>
                    <a:pt x="8686" y="14988"/>
                    <a:pt x="8686" y="14988"/>
                  </a:cubicBezTo>
                  <a:cubicBezTo>
                    <a:pt x="9029" y="15429"/>
                    <a:pt x="9029" y="15429"/>
                    <a:pt x="9029" y="15429"/>
                  </a:cubicBezTo>
                  <a:cubicBezTo>
                    <a:pt x="9371" y="15722"/>
                    <a:pt x="9371" y="15722"/>
                    <a:pt x="9371" y="15722"/>
                  </a:cubicBezTo>
                  <a:cubicBezTo>
                    <a:pt x="9600" y="16016"/>
                    <a:pt x="9600" y="16016"/>
                    <a:pt x="9600" y="16016"/>
                  </a:cubicBezTo>
                  <a:cubicBezTo>
                    <a:pt x="9943" y="16751"/>
                    <a:pt x="9943" y="16751"/>
                    <a:pt x="9943" y="16751"/>
                  </a:cubicBezTo>
                  <a:cubicBezTo>
                    <a:pt x="10171" y="17192"/>
                    <a:pt x="10171" y="17192"/>
                    <a:pt x="10171" y="17192"/>
                  </a:cubicBezTo>
                  <a:cubicBezTo>
                    <a:pt x="10171" y="17486"/>
                    <a:pt x="10171" y="17486"/>
                    <a:pt x="10171" y="17486"/>
                  </a:cubicBezTo>
                  <a:cubicBezTo>
                    <a:pt x="10286" y="17927"/>
                    <a:pt x="10286" y="17927"/>
                    <a:pt x="10286" y="17927"/>
                  </a:cubicBezTo>
                  <a:cubicBezTo>
                    <a:pt x="10400" y="18220"/>
                    <a:pt x="10400" y="18220"/>
                    <a:pt x="10400" y="18220"/>
                  </a:cubicBezTo>
                  <a:cubicBezTo>
                    <a:pt x="10514" y="18220"/>
                    <a:pt x="10514" y="18220"/>
                    <a:pt x="10514" y="18220"/>
                  </a:cubicBezTo>
                  <a:cubicBezTo>
                    <a:pt x="10857" y="18367"/>
                    <a:pt x="10857" y="18367"/>
                    <a:pt x="10857" y="18367"/>
                  </a:cubicBezTo>
                  <a:cubicBezTo>
                    <a:pt x="11200" y="18661"/>
                    <a:pt x="11200" y="18661"/>
                    <a:pt x="11200" y="18661"/>
                  </a:cubicBezTo>
                  <a:cubicBezTo>
                    <a:pt x="11200" y="18808"/>
                    <a:pt x="11200" y="18808"/>
                    <a:pt x="11200" y="18808"/>
                  </a:cubicBezTo>
                  <a:cubicBezTo>
                    <a:pt x="11200" y="19102"/>
                    <a:pt x="11200" y="19102"/>
                    <a:pt x="11200" y="19102"/>
                  </a:cubicBezTo>
                  <a:cubicBezTo>
                    <a:pt x="11314" y="19543"/>
                    <a:pt x="11314" y="19543"/>
                    <a:pt x="11314" y="19543"/>
                  </a:cubicBezTo>
                  <a:cubicBezTo>
                    <a:pt x="11771" y="20131"/>
                    <a:pt x="11771" y="20131"/>
                    <a:pt x="11771" y="20131"/>
                  </a:cubicBezTo>
                  <a:cubicBezTo>
                    <a:pt x="11771" y="20278"/>
                    <a:pt x="11771" y="20278"/>
                    <a:pt x="11771" y="20278"/>
                  </a:cubicBezTo>
                  <a:cubicBezTo>
                    <a:pt x="11771" y="20865"/>
                    <a:pt x="11771" y="20865"/>
                    <a:pt x="11771" y="20865"/>
                  </a:cubicBezTo>
                  <a:cubicBezTo>
                    <a:pt x="11886" y="21306"/>
                    <a:pt x="11886" y="21306"/>
                    <a:pt x="11886" y="21306"/>
                  </a:cubicBezTo>
                  <a:cubicBezTo>
                    <a:pt x="12114" y="21453"/>
                    <a:pt x="12114" y="21453"/>
                    <a:pt x="12114" y="21453"/>
                  </a:cubicBezTo>
                  <a:cubicBezTo>
                    <a:pt x="12343" y="21600"/>
                    <a:pt x="12343" y="21600"/>
                    <a:pt x="12343" y="21600"/>
                  </a:cubicBezTo>
                  <a:cubicBezTo>
                    <a:pt x="12343" y="20718"/>
                    <a:pt x="12343" y="20718"/>
                    <a:pt x="12343" y="20718"/>
                  </a:cubicBezTo>
                  <a:cubicBezTo>
                    <a:pt x="12571" y="20571"/>
                    <a:pt x="12571" y="20571"/>
                    <a:pt x="12571" y="20571"/>
                  </a:cubicBezTo>
                  <a:cubicBezTo>
                    <a:pt x="13143" y="20571"/>
                    <a:pt x="13143" y="20571"/>
                    <a:pt x="13143" y="20571"/>
                  </a:cubicBezTo>
                  <a:cubicBezTo>
                    <a:pt x="13257" y="20571"/>
                    <a:pt x="13257" y="20571"/>
                    <a:pt x="13257" y="20571"/>
                  </a:cubicBezTo>
                  <a:cubicBezTo>
                    <a:pt x="13257" y="20571"/>
                    <a:pt x="13486" y="20424"/>
                    <a:pt x="13486" y="20424"/>
                  </a:cubicBezTo>
                  <a:cubicBezTo>
                    <a:pt x="13486" y="20278"/>
                    <a:pt x="13371" y="20131"/>
                    <a:pt x="13371" y="20131"/>
                  </a:cubicBezTo>
                  <a:cubicBezTo>
                    <a:pt x="13257" y="20131"/>
                    <a:pt x="13257" y="20131"/>
                    <a:pt x="13257" y="20131"/>
                  </a:cubicBezTo>
                  <a:cubicBezTo>
                    <a:pt x="13257" y="20131"/>
                    <a:pt x="12800" y="19984"/>
                    <a:pt x="12800" y="19984"/>
                  </a:cubicBezTo>
                  <a:cubicBezTo>
                    <a:pt x="12686" y="19984"/>
                    <a:pt x="12571" y="19690"/>
                    <a:pt x="12571" y="19690"/>
                  </a:cubicBezTo>
                  <a:cubicBezTo>
                    <a:pt x="12571" y="19543"/>
                    <a:pt x="12571" y="19543"/>
                    <a:pt x="12571" y="19543"/>
                  </a:cubicBezTo>
                  <a:cubicBezTo>
                    <a:pt x="12686" y="18955"/>
                    <a:pt x="12686" y="18955"/>
                    <a:pt x="12686" y="18955"/>
                  </a:cubicBezTo>
                  <a:cubicBezTo>
                    <a:pt x="13143" y="19396"/>
                    <a:pt x="13143" y="19396"/>
                    <a:pt x="13143" y="19396"/>
                  </a:cubicBezTo>
                  <a:cubicBezTo>
                    <a:pt x="13257" y="19543"/>
                    <a:pt x="13257" y="19543"/>
                    <a:pt x="13257" y="19543"/>
                  </a:cubicBezTo>
                  <a:cubicBezTo>
                    <a:pt x="13600" y="19837"/>
                    <a:pt x="13600" y="19837"/>
                    <a:pt x="13600" y="19837"/>
                  </a:cubicBezTo>
                  <a:cubicBezTo>
                    <a:pt x="14057" y="19690"/>
                    <a:pt x="14057" y="19690"/>
                    <a:pt x="14057" y="19690"/>
                  </a:cubicBezTo>
                  <a:cubicBezTo>
                    <a:pt x="14171" y="18808"/>
                    <a:pt x="14171" y="18808"/>
                    <a:pt x="14171" y="18808"/>
                  </a:cubicBezTo>
                  <a:cubicBezTo>
                    <a:pt x="14171" y="18661"/>
                    <a:pt x="14171" y="18661"/>
                    <a:pt x="14171" y="18661"/>
                  </a:cubicBezTo>
                  <a:cubicBezTo>
                    <a:pt x="14057" y="18073"/>
                    <a:pt x="14057" y="18073"/>
                    <a:pt x="14057" y="18073"/>
                  </a:cubicBezTo>
                  <a:cubicBezTo>
                    <a:pt x="14400" y="18073"/>
                    <a:pt x="14400" y="18073"/>
                    <a:pt x="14400" y="18073"/>
                  </a:cubicBezTo>
                  <a:cubicBezTo>
                    <a:pt x="14857" y="18073"/>
                    <a:pt x="14857" y="18073"/>
                    <a:pt x="14857" y="18073"/>
                  </a:cubicBezTo>
                  <a:cubicBezTo>
                    <a:pt x="15429" y="17633"/>
                    <a:pt x="15429" y="17633"/>
                    <a:pt x="15429" y="17633"/>
                  </a:cubicBezTo>
                  <a:cubicBezTo>
                    <a:pt x="15429" y="17486"/>
                    <a:pt x="15429" y="17486"/>
                    <a:pt x="15429" y="17486"/>
                  </a:cubicBezTo>
                  <a:cubicBezTo>
                    <a:pt x="15200" y="17339"/>
                    <a:pt x="15200" y="17339"/>
                    <a:pt x="15200" y="17339"/>
                  </a:cubicBezTo>
                  <a:cubicBezTo>
                    <a:pt x="14971" y="17339"/>
                    <a:pt x="14971" y="17339"/>
                    <a:pt x="14971" y="17339"/>
                  </a:cubicBezTo>
                  <a:cubicBezTo>
                    <a:pt x="14743" y="17192"/>
                    <a:pt x="14743" y="17192"/>
                    <a:pt x="14743" y="17192"/>
                  </a:cubicBezTo>
                  <a:cubicBezTo>
                    <a:pt x="14743" y="16898"/>
                    <a:pt x="14743" y="16898"/>
                    <a:pt x="14743" y="16898"/>
                  </a:cubicBezTo>
                  <a:cubicBezTo>
                    <a:pt x="15086" y="16751"/>
                    <a:pt x="15086" y="16751"/>
                    <a:pt x="15086" y="16751"/>
                  </a:cubicBezTo>
                  <a:cubicBezTo>
                    <a:pt x="15200" y="16898"/>
                    <a:pt x="15200" y="16898"/>
                    <a:pt x="15200" y="16898"/>
                  </a:cubicBezTo>
                  <a:cubicBezTo>
                    <a:pt x="15543" y="17192"/>
                    <a:pt x="15543" y="17192"/>
                    <a:pt x="15543" y="17192"/>
                  </a:cubicBezTo>
                  <a:cubicBezTo>
                    <a:pt x="15771" y="17192"/>
                    <a:pt x="15771" y="17192"/>
                    <a:pt x="15771" y="17192"/>
                  </a:cubicBezTo>
                  <a:cubicBezTo>
                    <a:pt x="16229" y="16751"/>
                    <a:pt x="16229" y="16751"/>
                    <a:pt x="16229" y="16751"/>
                  </a:cubicBezTo>
                  <a:cubicBezTo>
                    <a:pt x="16571" y="16163"/>
                    <a:pt x="16571" y="16163"/>
                    <a:pt x="16571" y="16163"/>
                  </a:cubicBezTo>
                  <a:cubicBezTo>
                    <a:pt x="16457" y="15722"/>
                    <a:pt x="16457" y="15722"/>
                    <a:pt x="16457" y="15722"/>
                  </a:cubicBezTo>
                  <a:cubicBezTo>
                    <a:pt x="16114" y="15429"/>
                    <a:pt x="16114" y="15429"/>
                    <a:pt x="16114" y="15429"/>
                  </a:cubicBezTo>
                  <a:cubicBezTo>
                    <a:pt x="16114" y="15282"/>
                    <a:pt x="16114" y="15282"/>
                    <a:pt x="16114" y="15282"/>
                  </a:cubicBezTo>
                  <a:cubicBezTo>
                    <a:pt x="16343" y="15135"/>
                    <a:pt x="16343" y="15135"/>
                    <a:pt x="16343" y="15135"/>
                  </a:cubicBezTo>
                  <a:cubicBezTo>
                    <a:pt x="16800" y="15429"/>
                    <a:pt x="16800" y="15429"/>
                    <a:pt x="16800" y="15429"/>
                  </a:cubicBezTo>
                  <a:cubicBezTo>
                    <a:pt x="17029" y="15135"/>
                    <a:pt x="17029" y="15135"/>
                    <a:pt x="17029" y="15135"/>
                  </a:cubicBezTo>
                  <a:cubicBezTo>
                    <a:pt x="17257" y="14694"/>
                    <a:pt x="17257" y="14694"/>
                    <a:pt x="17257" y="14694"/>
                  </a:cubicBezTo>
                  <a:cubicBezTo>
                    <a:pt x="17714" y="13665"/>
                    <a:pt x="17714" y="13665"/>
                    <a:pt x="17714" y="13665"/>
                  </a:cubicBezTo>
                  <a:cubicBezTo>
                    <a:pt x="18171" y="13224"/>
                    <a:pt x="18171" y="13224"/>
                    <a:pt x="18171" y="13224"/>
                  </a:cubicBezTo>
                  <a:cubicBezTo>
                    <a:pt x="18743" y="13078"/>
                    <a:pt x="18743" y="13078"/>
                    <a:pt x="18743" y="13078"/>
                  </a:cubicBezTo>
                  <a:cubicBezTo>
                    <a:pt x="19086" y="12343"/>
                    <a:pt x="19086" y="12343"/>
                    <a:pt x="19086" y="12343"/>
                  </a:cubicBezTo>
                  <a:cubicBezTo>
                    <a:pt x="19314" y="11902"/>
                    <a:pt x="19314" y="11902"/>
                    <a:pt x="19314" y="11902"/>
                  </a:cubicBezTo>
                  <a:cubicBezTo>
                    <a:pt x="19086" y="11608"/>
                    <a:pt x="19086" y="11608"/>
                    <a:pt x="19086" y="11608"/>
                  </a:cubicBezTo>
                  <a:cubicBezTo>
                    <a:pt x="18857" y="11020"/>
                    <a:pt x="18857" y="11020"/>
                    <a:pt x="18857" y="11020"/>
                  </a:cubicBezTo>
                  <a:cubicBezTo>
                    <a:pt x="19086" y="11020"/>
                    <a:pt x="19086" y="11020"/>
                    <a:pt x="19086" y="11020"/>
                  </a:cubicBezTo>
                  <a:cubicBezTo>
                    <a:pt x="19314" y="11020"/>
                    <a:pt x="19314" y="11020"/>
                    <a:pt x="19314" y="11020"/>
                  </a:cubicBezTo>
                  <a:cubicBezTo>
                    <a:pt x="19314" y="10580"/>
                    <a:pt x="19314" y="10580"/>
                    <a:pt x="19314" y="10580"/>
                  </a:cubicBezTo>
                  <a:cubicBezTo>
                    <a:pt x="19429" y="10286"/>
                    <a:pt x="19429" y="10286"/>
                    <a:pt x="19429" y="10286"/>
                  </a:cubicBezTo>
                  <a:cubicBezTo>
                    <a:pt x="19771" y="9698"/>
                    <a:pt x="19771" y="9698"/>
                    <a:pt x="19771" y="9698"/>
                  </a:cubicBezTo>
                  <a:cubicBezTo>
                    <a:pt x="20000" y="8816"/>
                    <a:pt x="20000" y="8816"/>
                    <a:pt x="20000" y="8816"/>
                  </a:cubicBezTo>
                  <a:cubicBezTo>
                    <a:pt x="20229" y="8229"/>
                    <a:pt x="20229" y="8229"/>
                    <a:pt x="20229" y="8229"/>
                  </a:cubicBezTo>
                  <a:cubicBezTo>
                    <a:pt x="20343" y="7935"/>
                    <a:pt x="20343" y="7935"/>
                    <a:pt x="20343" y="7935"/>
                  </a:cubicBezTo>
                  <a:cubicBezTo>
                    <a:pt x="20571" y="7641"/>
                    <a:pt x="20571" y="7641"/>
                    <a:pt x="20571" y="7641"/>
                  </a:cubicBezTo>
                  <a:cubicBezTo>
                    <a:pt x="21371" y="6759"/>
                    <a:pt x="21371" y="6759"/>
                    <a:pt x="21371" y="6759"/>
                  </a:cubicBezTo>
                  <a:cubicBezTo>
                    <a:pt x="21600" y="6465"/>
                    <a:pt x="21600" y="6465"/>
                    <a:pt x="21600" y="6465"/>
                  </a:cubicBezTo>
                  <a:cubicBezTo>
                    <a:pt x="15771" y="882"/>
                    <a:pt x="15771" y="882"/>
                    <a:pt x="15771" y="882"/>
                  </a:cubicBezTo>
                  <a:lnTo>
                    <a:pt x="11200" y="2057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67" name="Freeform 41"/>
            <p:cNvSpPr/>
            <p:nvPr/>
          </p:nvSpPr>
          <p:spPr>
            <a:xfrm>
              <a:off x="2671059" y="1523236"/>
              <a:ext cx="288107" cy="462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57" y="20103"/>
                  </a:moveTo>
                  <a:lnTo>
                    <a:pt x="6686" y="19568"/>
                  </a:lnTo>
                  <a:lnTo>
                    <a:pt x="6000" y="19034"/>
                  </a:lnTo>
                  <a:lnTo>
                    <a:pt x="5657" y="18820"/>
                  </a:lnTo>
                  <a:lnTo>
                    <a:pt x="5657" y="18499"/>
                  </a:lnTo>
                  <a:lnTo>
                    <a:pt x="6171" y="18392"/>
                  </a:lnTo>
                  <a:lnTo>
                    <a:pt x="7371" y="18178"/>
                  </a:lnTo>
                  <a:lnTo>
                    <a:pt x="8743" y="17964"/>
                  </a:lnTo>
                  <a:lnTo>
                    <a:pt x="21600" y="17323"/>
                  </a:lnTo>
                  <a:lnTo>
                    <a:pt x="21429" y="17216"/>
                  </a:lnTo>
                  <a:lnTo>
                    <a:pt x="20743" y="16681"/>
                  </a:lnTo>
                  <a:lnTo>
                    <a:pt x="20571" y="16360"/>
                  </a:lnTo>
                  <a:lnTo>
                    <a:pt x="20229" y="16040"/>
                  </a:lnTo>
                  <a:lnTo>
                    <a:pt x="20400" y="15826"/>
                  </a:lnTo>
                  <a:lnTo>
                    <a:pt x="20743" y="15612"/>
                  </a:lnTo>
                  <a:lnTo>
                    <a:pt x="20571" y="15077"/>
                  </a:lnTo>
                  <a:lnTo>
                    <a:pt x="20229" y="14756"/>
                  </a:lnTo>
                  <a:lnTo>
                    <a:pt x="19886" y="13901"/>
                  </a:lnTo>
                  <a:lnTo>
                    <a:pt x="19886" y="13366"/>
                  </a:lnTo>
                  <a:lnTo>
                    <a:pt x="20400" y="13152"/>
                  </a:lnTo>
                  <a:lnTo>
                    <a:pt x="20571" y="12725"/>
                  </a:lnTo>
                  <a:lnTo>
                    <a:pt x="19886" y="12511"/>
                  </a:lnTo>
                  <a:lnTo>
                    <a:pt x="20743" y="12190"/>
                  </a:lnTo>
                  <a:lnTo>
                    <a:pt x="20914" y="11762"/>
                  </a:lnTo>
                  <a:lnTo>
                    <a:pt x="20571" y="11549"/>
                  </a:lnTo>
                  <a:lnTo>
                    <a:pt x="20400" y="11121"/>
                  </a:lnTo>
                  <a:lnTo>
                    <a:pt x="20400" y="10693"/>
                  </a:lnTo>
                  <a:lnTo>
                    <a:pt x="19714" y="10158"/>
                  </a:lnTo>
                  <a:lnTo>
                    <a:pt x="18514" y="8875"/>
                  </a:lnTo>
                  <a:lnTo>
                    <a:pt x="18171" y="8020"/>
                  </a:lnTo>
                  <a:lnTo>
                    <a:pt x="16457" y="4384"/>
                  </a:lnTo>
                  <a:lnTo>
                    <a:pt x="15257" y="1283"/>
                  </a:lnTo>
                  <a:lnTo>
                    <a:pt x="14914" y="0"/>
                  </a:lnTo>
                  <a:lnTo>
                    <a:pt x="16114" y="0"/>
                  </a:lnTo>
                  <a:lnTo>
                    <a:pt x="171" y="749"/>
                  </a:lnTo>
                  <a:lnTo>
                    <a:pt x="171" y="1497"/>
                  </a:lnTo>
                  <a:lnTo>
                    <a:pt x="0" y="11335"/>
                  </a:lnTo>
                  <a:lnTo>
                    <a:pt x="0" y="16574"/>
                  </a:lnTo>
                  <a:lnTo>
                    <a:pt x="1029" y="20958"/>
                  </a:lnTo>
                  <a:lnTo>
                    <a:pt x="1371" y="20958"/>
                  </a:lnTo>
                  <a:lnTo>
                    <a:pt x="1886" y="21065"/>
                  </a:lnTo>
                  <a:lnTo>
                    <a:pt x="2571" y="21172"/>
                  </a:lnTo>
                  <a:lnTo>
                    <a:pt x="2743" y="20851"/>
                  </a:lnTo>
                  <a:lnTo>
                    <a:pt x="2571" y="20424"/>
                  </a:lnTo>
                  <a:lnTo>
                    <a:pt x="2743" y="19996"/>
                  </a:lnTo>
                  <a:lnTo>
                    <a:pt x="3086" y="19782"/>
                  </a:lnTo>
                  <a:lnTo>
                    <a:pt x="3600" y="19675"/>
                  </a:lnTo>
                  <a:lnTo>
                    <a:pt x="3771" y="19889"/>
                  </a:lnTo>
                  <a:lnTo>
                    <a:pt x="3771" y="20210"/>
                  </a:lnTo>
                  <a:lnTo>
                    <a:pt x="3600" y="20424"/>
                  </a:lnTo>
                  <a:lnTo>
                    <a:pt x="3771" y="20638"/>
                  </a:lnTo>
                  <a:lnTo>
                    <a:pt x="3943" y="20745"/>
                  </a:lnTo>
                  <a:lnTo>
                    <a:pt x="4286" y="20851"/>
                  </a:lnTo>
                  <a:lnTo>
                    <a:pt x="4629" y="21065"/>
                  </a:lnTo>
                  <a:lnTo>
                    <a:pt x="4629" y="21386"/>
                  </a:lnTo>
                  <a:lnTo>
                    <a:pt x="4286" y="21600"/>
                  </a:lnTo>
                  <a:lnTo>
                    <a:pt x="4629" y="21493"/>
                  </a:lnTo>
                  <a:lnTo>
                    <a:pt x="5314" y="21386"/>
                  </a:lnTo>
                  <a:lnTo>
                    <a:pt x="6171" y="21279"/>
                  </a:lnTo>
                  <a:lnTo>
                    <a:pt x="6514" y="21065"/>
                  </a:lnTo>
                  <a:lnTo>
                    <a:pt x="6686" y="21065"/>
                  </a:lnTo>
                  <a:lnTo>
                    <a:pt x="7371" y="20958"/>
                  </a:lnTo>
                  <a:lnTo>
                    <a:pt x="7543" y="20851"/>
                  </a:lnTo>
                  <a:lnTo>
                    <a:pt x="6857" y="20103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68" name="Freeform 42"/>
            <p:cNvSpPr/>
            <p:nvPr/>
          </p:nvSpPr>
          <p:spPr>
            <a:xfrm>
              <a:off x="2419538" y="1539246"/>
              <a:ext cx="265242" cy="464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83" y="15748"/>
                  </a:moveTo>
                  <a:lnTo>
                    <a:pt x="20483" y="10534"/>
                  </a:lnTo>
                  <a:lnTo>
                    <a:pt x="20669" y="745"/>
                  </a:lnTo>
                  <a:lnTo>
                    <a:pt x="20669" y="0"/>
                  </a:lnTo>
                  <a:lnTo>
                    <a:pt x="7634" y="532"/>
                  </a:lnTo>
                  <a:lnTo>
                    <a:pt x="7821" y="851"/>
                  </a:lnTo>
                  <a:lnTo>
                    <a:pt x="7076" y="1064"/>
                  </a:lnTo>
                  <a:lnTo>
                    <a:pt x="6703" y="1277"/>
                  </a:lnTo>
                  <a:lnTo>
                    <a:pt x="6517" y="1596"/>
                  </a:lnTo>
                  <a:lnTo>
                    <a:pt x="6145" y="1809"/>
                  </a:lnTo>
                  <a:lnTo>
                    <a:pt x="5959" y="1809"/>
                  </a:lnTo>
                  <a:lnTo>
                    <a:pt x="5586" y="2341"/>
                  </a:lnTo>
                  <a:lnTo>
                    <a:pt x="5586" y="2767"/>
                  </a:lnTo>
                  <a:lnTo>
                    <a:pt x="5028" y="3299"/>
                  </a:lnTo>
                  <a:lnTo>
                    <a:pt x="4097" y="3937"/>
                  </a:lnTo>
                  <a:lnTo>
                    <a:pt x="3538" y="4256"/>
                  </a:lnTo>
                  <a:lnTo>
                    <a:pt x="3352" y="4682"/>
                  </a:lnTo>
                  <a:lnTo>
                    <a:pt x="3724" y="4788"/>
                  </a:lnTo>
                  <a:lnTo>
                    <a:pt x="3352" y="5107"/>
                  </a:lnTo>
                  <a:lnTo>
                    <a:pt x="2979" y="5533"/>
                  </a:lnTo>
                  <a:lnTo>
                    <a:pt x="3166" y="5746"/>
                  </a:lnTo>
                  <a:lnTo>
                    <a:pt x="2979" y="5746"/>
                  </a:lnTo>
                  <a:lnTo>
                    <a:pt x="2421" y="6171"/>
                  </a:lnTo>
                  <a:lnTo>
                    <a:pt x="2048" y="6491"/>
                  </a:lnTo>
                  <a:lnTo>
                    <a:pt x="2234" y="6597"/>
                  </a:lnTo>
                  <a:lnTo>
                    <a:pt x="2048" y="6810"/>
                  </a:lnTo>
                  <a:lnTo>
                    <a:pt x="2048" y="7023"/>
                  </a:lnTo>
                  <a:lnTo>
                    <a:pt x="2234" y="7129"/>
                  </a:lnTo>
                  <a:lnTo>
                    <a:pt x="2607" y="7448"/>
                  </a:lnTo>
                  <a:lnTo>
                    <a:pt x="2607" y="8300"/>
                  </a:lnTo>
                  <a:lnTo>
                    <a:pt x="2793" y="8619"/>
                  </a:lnTo>
                  <a:lnTo>
                    <a:pt x="2607" y="8938"/>
                  </a:lnTo>
                  <a:lnTo>
                    <a:pt x="2234" y="9470"/>
                  </a:lnTo>
                  <a:lnTo>
                    <a:pt x="2048" y="9470"/>
                  </a:lnTo>
                  <a:lnTo>
                    <a:pt x="2607" y="9683"/>
                  </a:lnTo>
                  <a:lnTo>
                    <a:pt x="2793" y="10002"/>
                  </a:lnTo>
                  <a:lnTo>
                    <a:pt x="2793" y="10215"/>
                  </a:lnTo>
                  <a:lnTo>
                    <a:pt x="2048" y="10428"/>
                  </a:lnTo>
                  <a:lnTo>
                    <a:pt x="2607" y="10640"/>
                  </a:lnTo>
                  <a:lnTo>
                    <a:pt x="2793" y="10853"/>
                  </a:lnTo>
                  <a:lnTo>
                    <a:pt x="2793" y="10960"/>
                  </a:lnTo>
                  <a:lnTo>
                    <a:pt x="2979" y="11492"/>
                  </a:lnTo>
                  <a:lnTo>
                    <a:pt x="2979" y="11704"/>
                  </a:lnTo>
                  <a:lnTo>
                    <a:pt x="3538" y="11917"/>
                  </a:lnTo>
                  <a:lnTo>
                    <a:pt x="3724" y="12236"/>
                  </a:lnTo>
                  <a:lnTo>
                    <a:pt x="3538" y="13088"/>
                  </a:lnTo>
                  <a:lnTo>
                    <a:pt x="2979" y="13407"/>
                  </a:lnTo>
                  <a:lnTo>
                    <a:pt x="2793" y="13407"/>
                  </a:lnTo>
                  <a:lnTo>
                    <a:pt x="2793" y="13833"/>
                  </a:lnTo>
                  <a:lnTo>
                    <a:pt x="2607" y="14045"/>
                  </a:lnTo>
                  <a:lnTo>
                    <a:pt x="1862" y="14684"/>
                  </a:lnTo>
                  <a:lnTo>
                    <a:pt x="1490" y="14897"/>
                  </a:lnTo>
                  <a:lnTo>
                    <a:pt x="1303" y="15641"/>
                  </a:lnTo>
                  <a:lnTo>
                    <a:pt x="1117" y="15854"/>
                  </a:lnTo>
                  <a:lnTo>
                    <a:pt x="931" y="15961"/>
                  </a:lnTo>
                  <a:lnTo>
                    <a:pt x="745" y="16280"/>
                  </a:lnTo>
                  <a:lnTo>
                    <a:pt x="745" y="17025"/>
                  </a:lnTo>
                  <a:lnTo>
                    <a:pt x="186" y="17237"/>
                  </a:lnTo>
                  <a:lnTo>
                    <a:pt x="0" y="17450"/>
                  </a:lnTo>
                  <a:lnTo>
                    <a:pt x="0" y="17769"/>
                  </a:lnTo>
                  <a:lnTo>
                    <a:pt x="186" y="18195"/>
                  </a:lnTo>
                  <a:lnTo>
                    <a:pt x="12290" y="17876"/>
                  </a:lnTo>
                  <a:lnTo>
                    <a:pt x="12103" y="19578"/>
                  </a:lnTo>
                  <a:lnTo>
                    <a:pt x="12476" y="20004"/>
                  </a:lnTo>
                  <a:lnTo>
                    <a:pt x="13034" y="20430"/>
                  </a:lnTo>
                  <a:lnTo>
                    <a:pt x="13221" y="21174"/>
                  </a:lnTo>
                  <a:lnTo>
                    <a:pt x="13221" y="21600"/>
                  </a:lnTo>
                  <a:lnTo>
                    <a:pt x="13407" y="21600"/>
                  </a:lnTo>
                  <a:lnTo>
                    <a:pt x="14338" y="21281"/>
                  </a:lnTo>
                  <a:lnTo>
                    <a:pt x="14710" y="21174"/>
                  </a:lnTo>
                  <a:lnTo>
                    <a:pt x="15269" y="20962"/>
                  </a:lnTo>
                  <a:lnTo>
                    <a:pt x="15269" y="20536"/>
                  </a:lnTo>
                  <a:lnTo>
                    <a:pt x="16572" y="20536"/>
                  </a:lnTo>
                  <a:lnTo>
                    <a:pt x="17317" y="20430"/>
                  </a:lnTo>
                  <a:lnTo>
                    <a:pt x="18248" y="20217"/>
                  </a:lnTo>
                  <a:lnTo>
                    <a:pt x="20297" y="20217"/>
                  </a:lnTo>
                  <a:lnTo>
                    <a:pt x="21041" y="20430"/>
                  </a:lnTo>
                  <a:lnTo>
                    <a:pt x="21600" y="20110"/>
                  </a:lnTo>
                  <a:lnTo>
                    <a:pt x="20483" y="15748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69" name="Freeform 43"/>
            <p:cNvSpPr/>
            <p:nvPr/>
          </p:nvSpPr>
          <p:spPr>
            <a:xfrm>
              <a:off x="3256417" y="978897"/>
              <a:ext cx="329265" cy="240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26" y="0"/>
                  </a:moveTo>
                  <a:cubicBezTo>
                    <a:pt x="0" y="4215"/>
                    <a:pt x="0" y="4215"/>
                    <a:pt x="0" y="4215"/>
                  </a:cubicBezTo>
                  <a:cubicBezTo>
                    <a:pt x="0" y="4215"/>
                    <a:pt x="0" y="4215"/>
                    <a:pt x="0" y="4215"/>
                  </a:cubicBezTo>
                  <a:cubicBezTo>
                    <a:pt x="381" y="7727"/>
                    <a:pt x="381" y="7727"/>
                    <a:pt x="381" y="7727"/>
                  </a:cubicBezTo>
                  <a:cubicBezTo>
                    <a:pt x="889" y="7727"/>
                    <a:pt x="889" y="7727"/>
                    <a:pt x="889" y="7727"/>
                  </a:cubicBezTo>
                  <a:cubicBezTo>
                    <a:pt x="2033" y="5795"/>
                    <a:pt x="2033" y="5795"/>
                    <a:pt x="2033" y="5795"/>
                  </a:cubicBezTo>
                  <a:cubicBezTo>
                    <a:pt x="2795" y="5795"/>
                    <a:pt x="2795" y="5795"/>
                    <a:pt x="2795" y="5795"/>
                  </a:cubicBezTo>
                  <a:cubicBezTo>
                    <a:pt x="3558" y="4390"/>
                    <a:pt x="3558" y="4390"/>
                    <a:pt x="3558" y="4390"/>
                  </a:cubicBezTo>
                  <a:cubicBezTo>
                    <a:pt x="3812" y="4390"/>
                    <a:pt x="3812" y="4390"/>
                    <a:pt x="3812" y="4390"/>
                  </a:cubicBezTo>
                  <a:cubicBezTo>
                    <a:pt x="3939" y="4741"/>
                    <a:pt x="3939" y="4741"/>
                    <a:pt x="3939" y="4741"/>
                  </a:cubicBezTo>
                  <a:cubicBezTo>
                    <a:pt x="4828" y="3863"/>
                    <a:pt x="4828" y="3863"/>
                    <a:pt x="4828" y="3863"/>
                  </a:cubicBezTo>
                  <a:cubicBezTo>
                    <a:pt x="5209" y="3863"/>
                    <a:pt x="5209" y="3863"/>
                    <a:pt x="5209" y="3863"/>
                  </a:cubicBezTo>
                  <a:cubicBezTo>
                    <a:pt x="6226" y="3161"/>
                    <a:pt x="6226" y="3161"/>
                    <a:pt x="6226" y="3161"/>
                  </a:cubicBezTo>
                  <a:cubicBezTo>
                    <a:pt x="8005" y="3863"/>
                    <a:pt x="8005" y="3863"/>
                    <a:pt x="8005" y="3863"/>
                  </a:cubicBezTo>
                  <a:cubicBezTo>
                    <a:pt x="8513" y="4917"/>
                    <a:pt x="8513" y="4917"/>
                    <a:pt x="8513" y="4917"/>
                  </a:cubicBezTo>
                  <a:cubicBezTo>
                    <a:pt x="8894" y="6322"/>
                    <a:pt x="8894" y="6322"/>
                    <a:pt x="8894" y="6322"/>
                  </a:cubicBezTo>
                  <a:cubicBezTo>
                    <a:pt x="9021" y="6322"/>
                    <a:pt x="9021" y="6322"/>
                    <a:pt x="9021" y="6322"/>
                  </a:cubicBezTo>
                  <a:cubicBezTo>
                    <a:pt x="10546" y="7551"/>
                    <a:pt x="10546" y="7551"/>
                    <a:pt x="10546" y="7551"/>
                  </a:cubicBezTo>
                  <a:cubicBezTo>
                    <a:pt x="11181" y="8429"/>
                    <a:pt x="11181" y="8429"/>
                    <a:pt x="11181" y="8429"/>
                  </a:cubicBezTo>
                  <a:cubicBezTo>
                    <a:pt x="11816" y="8956"/>
                    <a:pt x="11816" y="8956"/>
                    <a:pt x="11816" y="8956"/>
                  </a:cubicBezTo>
                  <a:cubicBezTo>
                    <a:pt x="11944" y="9834"/>
                    <a:pt x="11944" y="9834"/>
                    <a:pt x="11944" y="9834"/>
                  </a:cubicBezTo>
                  <a:cubicBezTo>
                    <a:pt x="11689" y="10537"/>
                    <a:pt x="11689" y="10537"/>
                    <a:pt x="11689" y="10537"/>
                  </a:cubicBezTo>
                  <a:cubicBezTo>
                    <a:pt x="11181" y="10712"/>
                    <a:pt x="11181" y="10712"/>
                    <a:pt x="11181" y="10712"/>
                  </a:cubicBezTo>
                  <a:cubicBezTo>
                    <a:pt x="11308" y="12995"/>
                    <a:pt x="11308" y="12995"/>
                    <a:pt x="11308" y="12995"/>
                  </a:cubicBezTo>
                  <a:cubicBezTo>
                    <a:pt x="11562" y="13346"/>
                    <a:pt x="11562" y="13346"/>
                    <a:pt x="11562" y="13346"/>
                  </a:cubicBezTo>
                  <a:cubicBezTo>
                    <a:pt x="11944" y="13171"/>
                    <a:pt x="11944" y="13171"/>
                    <a:pt x="11944" y="13171"/>
                  </a:cubicBezTo>
                  <a:cubicBezTo>
                    <a:pt x="12325" y="12995"/>
                    <a:pt x="12325" y="12995"/>
                    <a:pt x="12325" y="12995"/>
                  </a:cubicBezTo>
                  <a:cubicBezTo>
                    <a:pt x="12833" y="13171"/>
                    <a:pt x="12833" y="13171"/>
                    <a:pt x="12833" y="13171"/>
                  </a:cubicBezTo>
                  <a:cubicBezTo>
                    <a:pt x="12960" y="13346"/>
                    <a:pt x="12960" y="13346"/>
                    <a:pt x="12960" y="13346"/>
                  </a:cubicBezTo>
                  <a:cubicBezTo>
                    <a:pt x="13468" y="13171"/>
                    <a:pt x="13468" y="13171"/>
                    <a:pt x="13468" y="13171"/>
                  </a:cubicBezTo>
                  <a:cubicBezTo>
                    <a:pt x="15120" y="13346"/>
                    <a:pt x="15120" y="13346"/>
                    <a:pt x="15120" y="13346"/>
                  </a:cubicBezTo>
                  <a:cubicBezTo>
                    <a:pt x="15501" y="13698"/>
                    <a:pt x="15501" y="13698"/>
                    <a:pt x="15501" y="13698"/>
                  </a:cubicBezTo>
                  <a:cubicBezTo>
                    <a:pt x="16009" y="14049"/>
                    <a:pt x="16009" y="14049"/>
                    <a:pt x="16009" y="14049"/>
                  </a:cubicBezTo>
                  <a:cubicBezTo>
                    <a:pt x="16391" y="13873"/>
                    <a:pt x="16391" y="13873"/>
                    <a:pt x="16391" y="13873"/>
                  </a:cubicBezTo>
                  <a:cubicBezTo>
                    <a:pt x="16136" y="13171"/>
                    <a:pt x="16136" y="13171"/>
                    <a:pt x="16136" y="13171"/>
                  </a:cubicBezTo>
                  <a:cubicBezTo>
                    <a:pt x="15755" y="12644"/>
                    <a:pt x="15755" y="12644"/>
                    <a:pt x="15755" y="12644"/>
                  </a:cubicBezTo>
                  <a:cubicBezTo>
                    <a:pt x="15755" y="12117"/>
                    <a:pt x="15755" y="12117"/>
                    <a:pt x="15755" y="12117"/>
                  </a:cubicBezTo>
                  <a:cubicBezTo>
                    <a:pt x="15755" y="11941"/>
                    <a:pt x="15755" y="11941"/>
                    <a:pt x="15755" y="11941"/>
                  </a:cubicBezTo>
                  <a:cubicBezTo>
                    <a:pt x="14993" y="10537"/>
                    <a:pt x="14993" y="10537"/>
                    <a:pt x="14993" y="10537"/>
                  </a:cubicBezTo>
                  <a:cubicBezTo>
                    <a:pt x="14739" y="10010"/>
                    <a:pt x="14739" y="10010"/>
                    <a:pt x="14739" y="10010"/>
                  </a:cubicBezTo>
                  <a:cubicBezTo>
                    <a:pt x="14739" y="8780"/>
                    <a:pt x="14739" y="8780"/>
                    <a:pt x="14739" y="8780"/>
                  </a:cubicBezTo>
                  <a:cubicBezTo>
                    <a:pt x="14612" y="7551"/>
                    <a:pt x="14612" y="7551"/>
                    <a:pt x="14612" y="7551"/>
                  </a:cubicBezTo>
                  <a:cubicBezTo>
                    <a:pt x="14739" y="6322"/>
                    <a:pt x="14739" y="6322"/>
                    <a:pt x="14739" y="6322"/>
                  </a:cubicBezTo>
                  <a:cubicBezTo>
                    <a:pt x="14358" y="5444"/>
                    <a:pt x="14358" y="5444"/>
                    <a:pt x="14358" y="5444"/>
                  </a:cubicBezTo>
                  <a:cubicBezTo>
                    <a:pt x="14104" y="4917"/>
                    <a:pt x="14104" y="4917"/>
                    <a:pt x="14104" y="4917"/>
                  </a:cubicBezTo>
                  <a:cubicBezTo>
                    <a:pt x="14612" y="4917"/>
                    <a:pt x="14612" y="4917"/>
                    <a:pt x="14612" y="4917"/>
                  </a:cubicBezTo>
                  <a:cubicBezTo>
                    <a:pt x="14993" y="3863"/>
                    <a:pt x="14993" y="3863"/>
                    <a:pt x="14993" y="3863"/>
                  </a:cubicBezTo>
                  <a:cubicBezTo>
                    <a:pt x="15755" y="3161"/>
                    <a:pt x="15755" y="3161"/>
                    <a:pt x="15755" y="3161"/>
                  </a:cubicBezTo>
                  <a:cubicBezTo>
                    <a:pt x="16136" y="2107"/>
                    <a:pt x="16136" y="2107"/>
                    <a:pt x="16136" y="2107"/>
                  </a:cubicBezTo>
                  <a:cubicBezTo>
                    <a:pt x="16391" y="2283"/>
                    <a:pt x="16391" y="2283"/>
                    <a:pt x="16391" y="2283"/>
                  </a:cubicBezTo>
                  <a:cubicBezTo>
                    <a:pt x="16264" y="3512"/>
                    <a:pt x="16264" y="3512"/>
                    <a:pt x="16264" y="3512"/>
                  </a:cubicBezTo>
                  <a:cubicBezTo>
                    <a:pt x="15882" y="3688"/>
                    <a:pt x="15882" y="3688"/>
                    <a:pt x="15882" y="3688"/>
                  </a:cubicBezTo>
                  <a:cubicBezTo>
                    <a:pt x="15628" y="4741"/>
                    <a:pt x="15628" y="4741"/>
                    <a:pt x="15628" y="4741"/>
                  </a:cubicBezTo>
                  <a:cubicBezTo>
                    <a:pt x="15628" y="5444"/>
                    <a:pt x="15628" y="5444"/>
                    <a:pt x="15628" y="5444"/>
                  </a:cubicBezTo>
                  <a:cubicBezTo>
                    <a:pt x="16136" y="5444"/>
                    <a:pt x="16136" y="5444"/>
                    <a:pt x="16136" y="5444"/>
                  </a:cubicBezTo>
                  <a:cubicBezTo>
                    <a:pt x="15501" y="6322"/>
                    <a:pt x="15501" y="6322"/>
                    <a:pt x="15501" y="6322"/>
                  </a:cubicBezTo>
                  <a:cubicBezTo>
                    <a:pt x="15247" y="6849"/>
                    <a:pt x="15247" y="6849"/>
                    <a:pt x="15247" y="6849"/>
                  </a:cubicBezTo>
                  <a:cubicBezTo>
                    <a:pt x="16009" y="7200"/>
                    <a:pt x="16009" y="7200"/>
                    <a:pt x="16009" y="7200"/>
                  </a:cubicBezTo>
                  <a:cubicBezTo>
                    <a:pt x="16264" y="7376"/>
                    <a:pt x="16264" y="7376"/>
                    <a:pt x="16264" y="7376"/>
                  </a:cubicBezTo>
                  <a:cubicBezTo>
                    <a:pt x="16645" y="8078"/>
                    <a:pt x="16645" y="8078"/>
                    <a:pt x="16645" y="8078"/>
                  </a:cubicBezTo>
                  <a:cubicBezTo>
                    <a:pt x="16518" y="8254"/>
                    <a:pt x="16518" y="8254"/>
                    <a:pt x="16518" y="8254"/>
                  </a:cubicBezTo>
                  <a:cubicBezTo>
                    <a:pt x="17026" y="8956"/>
                    <a:pt x="17026" y="8956"/>
                    <a:pt x="17026" y="8956"/>
                  </a:cubicBezTo>
                  <a:cubicBezTo>
                    <a:pt x="17026" y="9307"/>
                    <a:pt x="17026" y="9307"/>
                    <a:pt x="17026" y="9307"/>
                  </a:cubicBezTo>
                  <a:cubicBezTo>
                    <a:pt x="16518" y="10010"/>
                    <a:pt x="16518" y="10010"/>
                    <a:pt x="16518" y="10010"/>
                  </a:cubicBezTo>
                  <a:cubicBezTo>
                    <a:pt x="16136" y="10010"/>
                    <a:pt x="16136" y="10010"/>
                    <a:pt x="16136" y="10010"/>
                  </a:cubicBezTo>
                  <a:cubicBezTo>
                    <a:pt x="16264" y="10712"/>
                    <a:pt x="16264" y="10712"/>
                    <a:pt x="16264" y="10712"/>
                  </a:cubicBezTo>
                  <a:cubicBezTo>
                    <a:pt x="16136" y="11063"/>
                    <a:pt x="16136" y="11063"/>
                    <a:pt x="16136" y="11063"/>
                  </a:cubicBezTo>
                  <a:cubicBezTo>
                    <a:pt x="16391" y="11415"/>
                    <a:pt x="16391" y="11415"/>
                    <a:pt x="16391" y="11415"/>
                  </a:cubicBezTo>
                  <a:cubicBezTo>
                    <a:pt x="16899" y="11590"/>
                    <a:pt x="16899" y="11590"/>
                    <a:pt x="16899" y="11590"/>
                  </a:cubicBezTo>
                  <a:cubicBezTo>
                    <a:pt x="17661" y="11590"/>
                    <a:pt x="17661" y="11590"/>
                    <a:pt x="17661" y="11590"/>
                  </a:cubicBezTo>
                  <a:cubicBezTo>
                    <a:pt x="18169" y="12117"/>
                    <a:pt x="18169" y="12117"/>
                    <a:pt x="18169" y="12117"/>
                  </a:cubicBezTo>
                  <a:cubicBezTo>
                    <a:pt x="18551" y="13171"/>
                    <a:pt x="18551" y="13171"/>
                    <a:pt x="18551" y="13171"/>
                  </a:cubicBezTo>
                  <a:cubicBezTo>
                    <a:pt x="18805" y="14049"/>
                    <a:pt x="18805" y="14049"/>
                    <a:pt x="18805" y="14049"/>
                  </a:cubicBezTo>
                  <a:cubicBezTo>
                    <a:pt x="18678" y="14224"/>
                    <a:pt x="18678" y="14224"/>
                    <a:pt x="18678" y="14224"/>
                  </a:cubicBezTo>
                  <a:cubicBezTo>
                    <a:pt x="19059" y="14751"/>
                    <a:pt x="19059" y="14751"/>
                    <a:pt x="19059" y="14751"/>
                  </a:cubicBezTo>
                  <a:cubicBezTo>
                    <a:pt x="19313" y="15629"/>
                    <a:pt x="19313" y="15629"/>
                    <a:pt x="19313" y="15629"/>
                  </a:cubicBezTo>
                  <a:cubicBezTo>
                    <a:pt x="18932" y="17210"/>
                    <a:pt x="18932" y="17210"/>
                    <a:pt x="18932" y="17210"/>
                  </a:cubicBezTo>
                  <a:cubicBezTo>
                    <a:pt x="18805" y="18263"/>
                    <a:pt x="18805" y="18263"/>
                    <a:pt x="18805" y="18263"/>
                  </a:cubicBezTo>
                  <a:cubicBezTo>
                    <a:pt x="18805" y="20020"/>
                    <a:pt x="18805" y="20020"/>
                    <a:pt x="18805" y="20020"/>
                  </a:cubicBezTo>
                  <a:cubicBezTo>
                    <a:pt x="18932" y="21073"/>
                    <a:pt x="18932" y="21073"/>
                    <a:pt x="18932" y="21073"/>
                  </a:cubicBezTo>
                  <a:cubicBezTo>
                    <a:pt x="19186" y="21600"/>
                    <a:pt x="19186" y="21600"/>
                    <a:pt x="19186" y="21600"/>
                  </a:cubicBezTo>
                  <a:cubicBezTo>
                    <a:pt x="19440" y="20371"/>
                    <a:pt x="19440" y="20371"/>
                    <a:pt x="19440" y="20371"/>
                  </a:cubicBezTo>
                  <a:cubicBezTo>
                    <a:pt x="19567" y="18439"/>
                    <a:pt x="19567" y="18439"/>
                    <a:pt x="19567" y="18439"/>
                  </a:cubicBezTo>
                  <a:cubicBezTo>
                    <a:pt x="19948" y="17912"/>
                    <a:pt x="19948" y="17912"/>
                    <a:pt x="19948" y="17912"/>
                  </a:cubicBezTo>
                  <a:cubicBezTo>
                    <a:pt x="19948" y="17385"/>
                    <a:pt x="19948" y="17385"/>
                    <a:pt x="19948" y="17385"/>
                  </a:cubicBezTo>
                  <a:cubicBezTo>
                    <a:pt x="19948" y="17034"/>
                    <a:pt x="19948" y="17034"/>
                    <a:pt x="19948" y="17034"/>
                  </a:cubicBezTo>
                  <a:cubicBezTo>
                    <a:pt x="20329" y="16683"/>
                    <a:pt x="20329" y="16683"/>
                    <a:pt x="20329" y="16683"/>
                  </a:cubicBezTo>
                  <a:cubicBezTo>
                    <a:pt x="20711" y="15980"/>
                    <a:pt x="20711" y="15980"/>
                    <a:pt x="20711" y="15980"/>
                  </a:cubicBezTo>
                  <a:cubicBezTo>
                    <a:pt x="20711" y="14400"/>
                    <a:pt x="20711" y="14400"/>
                    <a:pt x="20711" y="14400"/>
                  </a:cubicBezTo>
                  <a:cubicBezTo>
                    <a:pt x="20711" y="13873"/>
                    <a:pt x="20711" y="13873"/>
                    <a:pt x="20711" y="13873"/>
                  </a:cubicBezTo>
                  <a:cubicBezTo>
                    <a:pt x="20711" y="13171"/>
                    <a:pt x="20711" y="13171"/>
                    <a:pt x="20711" y="13171"/>
                  </a:cubicBezTo>
                  <a:cubicBezTo>
                    <a:pt x="21219" y="12468"/>
                    <a:pt x="21219" y="12468"/>
                    <a:pt x="21219" y="12468"/>
                  </a:cubicBezTo>
                  <a:cubicBezTo>
                    <a:pt x="21346" y="12995"/>
                    <a:pt x="21346" y="12995"/>
                    <a:pt x="21346" y="12995"/>
                  </a:cubicBezTo>
                  <a:cubicBezTo>
                    <a:pt x="21219" y="13522"/>
                    <a:pt x="21219" y="13522"/>
                    <a:pt x="21219" y="13522"/>
                  </a:cubicBezTo>
                  <a:cubicBezTo>
                    <a:pt x="21219" y="13522"/>
                    <a:pt x="20965" y="14049"/>
                    <a:pt x="20965" y="14049"/>
                  </a:cubicBezTo>
                  <a:cubicBezTo>
                    <a:pt x="21092" y="14224"/>
                    <a:pt x="21346" y="14400"/>
                    <a:pt x="21346" y="14400"/>
                  </a:cubicBezTo>
                  <a:cubicBezTo>
                    <a:pt x="21600" y="13522"/>
                    <a:pt x="21600" y="13522"/>
                    <a:pt x="21600" y="13522"/>
                  </a:cubicBezTo>
                  <a:cubicBezTo>
                    <a:pt x="21600" y="11941"/>
                    <a:pt x="21600" y="11941"/>
                    <a:pt x="21600" y="11941"/>
                  </a:cubicBezTo>
                  <a:cubicBezTo>
                    <a:pt x="21473" y="9483"/>
                    <a:pt x="21473" y="9483"/>
                    <a:pt x="21473" y="9483"/>
                  </a:cubicBezTo>
                  <a:cubicBezTo>
                    <a:pt x="21473" y="9483"/>
                    <a:pt x="21473" y="9483"/>
                    <a:pt x="21473" y="9483"/>
                  </a:cubicBezTo>
                  <a:cubicBezTo>
                    <a:pt x="18805" y="10010"/>
                    <a:pt x="18805" y="10010"/>
                    <a:pt x="18805" y="10010"/>
                  </a:cubicBezTo>
                  <a:lnTo>
                    <a:pt x="17026" y="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70" name="Freeform 44"/>
            <p:cNvSpPr/>
            <p:nvPr/>
          </p:nvSpPr>
          <p:spPr>
            <a:xfrm>
              <a:off x="3055199" y="951451"/>
              <a:ext cx="338412" cy="333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65" y="20121"/>
                  </a:moveTo>
                  <a:lnTo>
                    <a:pt x="3503" y="20121"/>
                  </a:lnTo>
                  <a:lnTo>
                    <a:pt x="3649" y="20564"/>
                  </a:lnTo>
                  <a:lnTo>
                    <a:pt x="4524" y="21304"/>
                  </a:lnTo>
                  <a:lnTo>
                    <a:pt x="5254" y="21600"/>
                  </a:lnTo>
                  <a:lnTo>
                    <a:pt x="5546" y="21600"/>
                  </a:lnTo>
                  <a:lnTo>
                    <a:pt x="6422" y="20564"/>
                  </a:lnTo>
                  <a:lnTo>
                    <a:pt x="7005" y="21008"/>
                  </a:lnTo>
                  <a:lnTo>
                    <a:pt x="8319" y="20712"/>
                  </a:lnTo>
                  <a:lnTo>
                    <a:pt x="9341" y="19825"/>
                  </a:lnTo>
                  <a:lnTo>
                    <a:pt x="10946" y="18937"/>
                  </a:lnTo>
                  <a:lnTo>
                    <a:pt x="11530" y="18493"/>
                  </a:lnTo>
                  <a:lnTo>
                    <a:pt x="11384" y="17310"/>
                  </a:lnTo>
                  <a:lnTo>
                    <a:pt x="11530" y="16570"/>
                  </a:lnTo>
                  <a:lnTo>
                    <a:pt x="12259" y="15830"/>
                  </a:lnTo>
                  <a:lnTo>
                    <a:pt x="12697" y="14647"/>
                  </a:lnTo>
                  <a:lnTo>
                    <a:pt x="13135" y="12871"/>
                  </a:lnTo>
                  <a:lnTo>
                    <a:pt x="13281" y="11836"/>
                  </a:lnTo>
                  <a:lnTo>
                    <a:pt x="13865" y="12132"/>
                  </a:lnTo>
                  <a:lnTo>
                    <a:pt x="14595" y="12427"/>
                  </a:lnTo>
                  <a:lnTo>
                    <a:pt x="14886" y="12575"/>
                  </a:lnTo>
                  <a:lnTo>
                    <a:pt x="15032" y="12279"/>
                  </a:lnTo>
                  <a:lnTo>
                    <a:pt x="15470" y="11096"/>
                  </a:lnTo>
                  <a:lnTo>
                    <a:pt x="15762" y="10504"/>
                  </a:lnTo>
                  <a:lnTo>
                    <a:pt x="15908" y="9912"/>
                  </a:lnTo>
                  <a:lnTo>
                    <a:pt x="16492" y="9912"/>
                  </a:lnTo>
                  <a:lnTo>
                    <a:pt x="16638" y="10208"/>
                  </a:lnTo>
                  <a:lnTo>
                    <a:pt x="17368" y="8877"/>
                  </a:lnTo>
                  <a:lnTo>
                    <a:pt x="17805" y="8433"/>
                  </a:lnTo>
                  <a:lnTo>
                    <a:pt x="18097" y="7989"/>
                  </a:lnTo>
                  <a:lnTo>
                    <a:pt x="18389" y="6953"/>
                  </a:lnTo>
                  <a:lnTo>
                    <a:pt x="18389" y="5770"/>
                  </a:lnTo>
                  <a:lnTo>
                    <a:pt x="19703" y="6510"/>
                  </a:lnTo>
                  <a:lnTo>
                    <a:pt x="20578" y="6953"/>
                  </a:lnTo>
                  <a:lnTo>
                    <a:pt x="20870" y="6953"/>
                  </a:lnTo>
                  <a:lnTo>
                    <a:pt x="21308" y="6510"/>
                  </a:lnTo>
                  <a:lnTo>
                    <a:pt x="21600" y="6362"/>
                  </a:lnTo>
                  <a:lnTo>
                    <a:pt x="21454" y="6362"/>
                  </a:lnTo>
                  <a:lnTo>
                    <a:pt x="21162" y="5326"/>
                  </a:lnTo>
                  <a:lnTo>
                    <a:pt x="20578" y="4586"/>
                  </a:lnTo>
                  <a:lnTo>
                    <a:pt x="18973" y="4142"/>
                  </a:lnTo>
                  <a:lnTo>
                    <a:pt x="17951" y="4586"/>
                  </a:lnTo>
                  <a:lnTo>
                    <a:pt x="17514" y="4586"/>
                  </a:lnTo>
                  <a:lnTo>
                    <a:pt x="16638" y="5178"/>
                  </a:lnTo>
                  <a:lnTo>
                    <a:pt x="16492" y="5030"/>
                  </a:lnTo>
                  <a:lnTo>
                    <a:pt x="16346" y="5030"/>
                  </a:lnTo>
                  <a:lnTo>
                    <a:pt x="15616" y="5918"/>
                  </a:lnTo>
                  <a:lnTo>
                    <a:pt x="14886" y="5918"/>
                  </a:lnTo>
                  <a:lnTo>
                    <a:pt x="13719" y="7397"/>
                  </a:lnTo>
                  <a:lnTo>
                    <a:pt x="13281" y="7397"/>
                  </a:lnTo>
                  <a:lnTo>
                    <a:pt x="12843" y="4882"/>
                  </a:lnTo>
                  <a:lnTo>
                    <a:pt x="8319" y="5770"/>
                  </a:lnTo>
                  <a:lnTo>
                    <a:pt x="7443" y="0"/>
                  </a:lnTo>
                  <a:lnTo>
                    <a:pt x="7005" y="0"/>
                  </a:lnTo>
                  <a:lnTo>
                    <a:pt x="6859" y="444"/>
                  </a:lnTo>
                  <a:lnTo>
                    <a:pt x="7005" y="888"/>
                  </a:lnTo>
                  <a:lnTo>
                    <a:pt x="7005" y="2811"/>
                  </a:lnTo>
                  <a:lnTo>
                    <a:pt x="6859" y="3255"/>
                  </a:lnTo>
                  <a:lnTo>
                    <a:pt x="6859" y="4142"/>
                  </a:lnTo>
                  <a:lnTo>
                    <a:pt x="6714" y="5326"/>
                  </a:lnTo>
                  <a:lnTo>
                    <a:pt x="6714" y="5770"/>
                  </a:lnTo>
                  <a:lnTo>
                    <a:pt x="6422" y="6510"/>
                  </a:lnTo>
                  <a:lnTo>
                    <a:pt x="5254" y="7545"/>
                  </a:lnTo>
                  <a:lnTo>
                    <a:pt x="4816" y="8137"/>
                  </a:lnTo>
                  <a:lnTo>
                    <a:pt x="4086" y="8137"/>
                  </a:lnTo>
                  <a:lnTo>
                    <a:pt x="3503" y="9025"/>
                  </a:lnTo>
                  <a:lnTo>
                    <a:pt x="3065" y="9616"/>
                  </a:lnTo>
                  <a:lnTo>
                    <a:pt x="2919" y="11096"/>
                  </a:lnTo>
                  <a:lnTo>
                    <a:pt x="2773" y="11244"/>
                  </a:lnTo>
                  <a:lnTo>
                    <a:pt x="2189" y="10800"/>
                  </a:lnTo>
                  <a:lnTo>
                    <a:pt x="1751" y="11244"/>
                  </a:lnTo>
                  <a:lnTo>
                    <a:pt x="1314" y="12871"/>
                  </a:lnTo>
                  <a:lnTo>
                    <a:pt x="1314" y="13463"/>
                  </a:lnTo>
                  <a:lnTo>
                    <a:pt x="1022" y="13907"/>
                  </a:lnTo>
                  <a:lnTo>
                    <a:pt x="0" y="14942"/>
                  </a:lnTo>
                  <a:lnTo>
                    <a:pt x="438" y="16866"/>
                  </a:lnTo>
                  <a:lnTo>
                    <a:pt x="730" y="17753"/>
                  </a:lnTo>
                  <a:lnTo>
                    <a:pt x="1459" y="18789"/>
                  </a:lnTo>
                  <a:lnTo>
                    <a:pt x="2189" y="19529"/>
                  </a:lnTo>
                  <a:lnTo>
                    <a:pt x="2773" y="20416"/>
                  </a:lnTo>
                  <a:lnTo>
                    <a:pt x="2919" y="20416"/>
                  </a:lnTo>
                  <a:lnTo>
                    <a:pt x="3065" y="20121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71" name="Freeform 45"/>
            <p:cNvSpPr/>
            <p:nvPr/>
          </p:nvSpPr>
          <p:spPr>
            <a:xfrm>
              <a:off x="2559019" y="1129848"/>
              <a:ext cx="539627" cy="27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88" y="16643"/>
                  </a:moveTo>
                  <a:lnTo>
                    <a:pt x="18946" y="16111"/>
                  </a:lnTo>
                  <a:lnTo>
                    <a:pt x="19220" y="15757"/>
                  </a:lnTo>
                  <a:lnTo>
                    <a:pt x="19586" y="15580"/>
                  </a:lnTo>
                  <a:lnTo>
                    <a:pt x="19861" y="13987"/>
                  </a:lnTo>
                  <a:lnTo>
                    <a:pt x="20136" y="13102"/>
                  </a:lnTo>
                  <a:lnTo>
                    <a:pt x="21142" y="12393"/>
                  </a:lnTo>
                  <a:lnTo>
                    <a:pt x="21508" y="11331"/>
                  </a:lnTo>
                  <a:lnTo>
                    <a:pt x="21600" y="10623"/>
                  </a:lnTo>
                  <a:lnTo>
                    <a:pt x="21234" y="9561"/>
                  </a:lnTo>
                  <a:lnTo>
                    <a:pt x="20776" y="8675"/>
                  </a:lnTo>
                  <a:lnTo>
                    <a:pt x="20319" y="7436"/>
                  </a:lnTo>
                  <a:lnTo>
                    <a:pt x="20136" y="6374"/>
                  </a:lnTo>
                  <a:lnTo>
                    <a:pt x="19861" y="4072"/>
                  </a:lnTo>
                  <a:lnTo>
                    <a:pt x="19953" y="3895"/>
                  </a:lnTo>
                  <a:lnTo>
                    <a:pt x="19678" y="3895"/>
                  </a:lnTo>
                  <a:lnTo>
                    <a:pt x="19312" y="3187"/>
                  </a:lnTo>
                  <a:lnTo>
                    <a:pt x="18946" y="2302"/>
                  </a:lnTo>
                  <a:lnTo>
                    <a:pt x="18671" y="1770"/>
                  </a:lnTo>
                  <a:lnTo>
                    <a:pt x="18580" y="1948"/>
                  </a:lnTo>
                  <a:lnTo>
                    <a:pt x="18397" y="2125"/>
                  </a:lnTo>
                  <a:lnTo>
                    <a:pt x="18214" y="2656"/>
                  </a:lnTo>
                  <a:lnTo>
                    <a:pt x="18122" y="2833"/>
                  </a:lnTo>
                  <a:lnTo>
                    <a:pt x="17573" y="3010"/>
                  </a:lnTo>
                  <a:lnTo>
                    <a:pt x="17115" y="2656"/>
                  </a:lnTo>
                  <a:lnTo>
                    <a:pt x="16841" y="2302"/>
                  </a:lnTo>
                  <a:lnTo>
                    <a:pt x="16566" y="2833"/>
                  </a:lnTo>
                  <a:lnTo>
                    <a:pt x="16566" y="3010"/>
                  </a:lnTo>
                  <a:lnTo>
                    <a:pt x="16292" y="3187"/>
                  </a:lnTo>
                  <a:lnTo>
                    <a:pt x="16108" y="2833"/>
                  </a:lnTo>
                  <a:lnTo>
                    <a:pt x="15925" y="2656"/>
                  </a:lnTo>
                  <a:lnTo>
                    <a:pt x="15651" y="2479"/>
                  </a:lnTo>
                  <a:lnTo>
                    <a:pt x="15193" y="2302"/>
                  </a:lnTo>
                  <a:lnTo>
                    <a:pt x="14919" y="1239"/>
                  </a:lnTo>
                  <a:lnTo>
                    <a:pt x="14553" y="708"/>
                  </a:lnTo>
                  <a:lnTo>
                    <a:pt x="14095" y="0"/>
                  </a:lnTo>
                  <a:lnTo>
                    <a:pt x="14003" y="177"/>
                  </a:lnTo>
                  <a:lnTo>
                    <a:pt x="13546" y="531"/>
                  </a:lnTo>
                  <a:lnTo>
                    <a:pt x="13088" y="177"/>
                  </a:lnTo>
                  <a:lnTo>
                    <a:pt x="12905" y="354"/>
                  </a:lnTo>
                  <a:lnTo>
                    <a:pt x="12997" y="1062"/>
                  </a:lnTo>
                  <a:lnTo>
                    <a:pt x="13180" y="1239"/>
                  </a:lnTo>
                  <a:lnTo>
                    <a:pt x="13088" y="1593"/>
                  </a:lnTo>
                  <a:lnTo>
                    <a:pt x="13180" y="2656"/>
                  </a:lnTo>
                  <a:lnTo>
                    <a:pt x="12997" y="3010"/>
                  </a:lnTo>
                  <a:lnTo>
                    <a:pt x="12631" y="3010"/>
                  </a:lnTo>
                  <a:lnTo>
                    <a:pt x="12264" y="3364"/>
                  </a:lnTo>
                  <a:lnTo>
                    <a:pt x="11532" y="3541"/>
                  </a:lnTo>
                  <a:lnTo>
                    <a:pt x="11441" y="3718"/>
                  </a:lnTo>
                  <a:lnTo>
                    <a:pt x="11441" y="4072"/>
                  </a:lnTo>
                  <a:lnTo>
                    <a:pt x="11349" y="4426"/>
                  </a:lnTo>
                  <a:lnTo>
                    <a:pt x="11349" y="5134"/>
                  </a:lnTo>
                  <a:lnTo>
                    <a:pt x="10983" y="6551"/>
                  </a:lnTo>
                  <a:lnTo>
                    <a:pt x="10800" y="6905"/>
                  </a:lnTo>
                  <a:lnTo>
                    <a:pt x="10525" y="6905"/>
                  </a:lnTo>
                  <a:lnTo>
                    <a:pt x="10251" y="7790"/>
                  </a:lnTo>
                  <a:lnTo>
                    <a:pt x="10251" y="8321"/>
                  </a:lnTo>
                  <a:lnTo>
                    <a:pt x="10068" y="9030"/>
                  </a:lnTo>
                  <a:lnTo>
                    <a:pt x="9519" y="9207"/>
                  </a:lnTo>
                  <a:lnTo>
                    <a:pt x="9153" y="8498"/>
                  </a:lnTo>
                  <a:lnTo>
                    <a:pt x="9061" y="7790"/>
                  </a:lnTo>
                  <a:lnTo>
                    <a:pt x="8878" y="7790"/>
                  </a:lnTo>
                  <a:lnTo>
                    <a:pt x="8786" y="8498"/>
                  </a:lnTo>
                  <a:lnTo>
                    <a:pt x="8512" y="9030"/>
                  </a:lnTo>
                  <a:lnTo>
                    <a:pt x="8512" y="9738"/>
                  </a:lnTo>
                  <a:lnTo>
                    <a:pt x="8420" y="10269"/>
                  </a:lnTo>
                  <a:lnTo>
                    <a:pt x="8054" y="10092"/>
                  </a:lnTo>
                  <a:lnTo>
                    <a:pt x="7871" y="9738"/>
                  </a:lnTo>
                  <a:lnTo>
                    <a:pt x="7505" y="9738"/>
                  </a:lnTo>
                  <a:lnTo>
                    <a:pt x="7322" y="9915"/>
                  </a:lnTo>
                  <a:lnTo>
                    <a:pt x="6956" y="10092"/>
                  </a:lnTo>
                  <a:lnTo>
                    <a:pt x="6956" y="10800"/>
                  </a:lnTo>
                  <a:lnTo>
                    <a:pt x="6864" y="10977"/>
                  </a:lnTo>
                  <a:lnTo>
                    <a:pt x="6498" y="10623"/>
                  </a:lnTo>
                  <a:lnTo>
                    <a:pt x="6224" y="10092"/>
                  </a:lnTo>
                  <a:lnTo>
                    <a:pt x="5492" y="10092"/>
                  </a:lnTo>
                  <a:lnTo>
                    <a:pt x="5217" y="10800"/>
                  </a:lnTo>
                  <a:lnTo>
                    <a:pt x="4485" y="10800"/>
                  </a:lnTo>
                  <a:lnTo>
                    <a:pt x="4485" y="11685"/>
                  </a:lnTo>
                  <a:lnTo>
                    <a:pt x="4210" y="11685"/>
                  </a:lnTo>
                  <a:lnTo>
                    <a:pt x="3936" y="11862"/>
                  </a:lnTo>
                  <a:lnTo>
                    <a:pt x="3936" y="13279"/>
                  </a:lnTo>
                  <a:lnTo>
                    <a:pt x="4027" y="13810"/>
                  </a:lnTo>
                  <a:lnTo>
                    <a:pt x="3844" y="13987"/>
                  </a:lnTo>
                  <a:lnTo>
                    <a:pt x="3295" y="14341"/>
                  </a:lnTo>
                  <a:lnTo>
                    <a:pt x="3020" y="14695"/>
                  </a:lnTo>
                  <a:lnTo>
                    <a:pt x="3020" y="15580"/>
                  </a:lnTo>
                  <a:lnTo>
                    <a:pt x="3203" y="16466"/>
                  </a:lnTo>
                  <a:lnTo>
                    <a:pt x="3020" y="16643"/>
                  </a:lnTo>
                  <a:lnTo>
                    <a:pt x="2471" y="16643"/>
                  </a:lnTo>
                  <a:lnTo>
                    <a:pt x="2105" y="16111"/>
                  </a:lnTo>
                  <a:lnTo>
                    <a:pt x="1739" y="15757"/>
                  </a:lnTo>
                  <a:lnTo>
                    <a:pt x="1556" y="15934"/>
                  </a:lnTo>
                  <a:lnTo>
                    <a:pt x="1281" y="16466"/>
                  </a:lnTo>
                  <a:lnTo>
                    <a:pt x="1007" y="16643"/>
                  </a:lnTo>
                  <a:lnTo>
                    <a:pt x="915" y="17174"/>
                  </a:lnTo>
                  <a:lnTo>
                    <a:pt x="915" y="17705"/>
                  </a:lnTo>
                  <a:lnTo>
                    <a:pt x="1281" y="18059"/>
                  </a:lnTo>
                  <a:lnTo>
                    <a:pt x="1281" y="19830"/>
                  </a:lnTo>
                  <a:lnTo>
                    <a:pt x="1098" y="20361"/>
                  </a:lnTo>
                  <a:lnTo>
                    <a:pt x="915" y="20538"/>
                  </a:lnTo>
                  <a:lnTo>
                    <a:pt x="641" y="20538"/>
                  </a:lnTo>
                  <a:lnTo>
                    <a:pt x="458" y="20715"/>
                  </a:lnTo>
                  <a:lnTo>
                    <a:pt x="0" y="20715"/>
                  </a:lnTo>
                  <a:lnTo>
                    <a:pt x="0" y="21600"/>
                  </a:lnTo>
                  <a:lnTo>
                    <a:pt x="183" y="21423"/>
                  </a:lnTo>
                  <a:lnTo>
                    <a:pt x="4759" y="21246"/>
                  </a:lnTo>
                  <a:lnTo>
                    <a:pt x="4576" y="19652"/>
                  </a:lnTo>
                  <a:lnTo>
                    <a:pt x="13088" y="18590"/>
                  </a:lnTo>
                  <a:lnTo>
                    <a:pt x="17573" y="17705"/>
                  </a:lnTo>
                  <a:lnTo>
                    <a:pt x="18122" y="17174"/>
                  </a:lnTo>
                  <a:lnTo>
                    <a:pt x="18488" y="16643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72" name="Freeform 46"/>
            <p:cNvSpPr/>
            <p:nvPr/>
          </p:nvSpPr>
          <p:spPr>
            <a:xfrm>
              <a:off x="2099421" y="1031501"/>
              <a:ext cx="491609" cy="42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39" y="18863"/>
                  </a:moveTo>
                  <a:cubicBezTo>
                    <a:pt x="20239" y="18570"/>
                    <a:pt x="20239" y="18570"/>
                    <a:pt x="20239" y="18570"/>
                  </a:cubicBezTo>
                  <a:cubicBezTo>
                    <a:pt x="20239" y="18472"/>
                    <a:pt x="20239" y="18472"/>
                    <a:pt x="20239" y="18472"/>
                  </a:cubicBezTo>
                  <a:cubicBezTo>
                    <a:pt x="20580" y="18472"/>
                    <a:pt x="20580" y="18472"/>
                    <a:pt x="20580" y="18472"/>
                  </a:cubicBezTo>
                  <a:cubicBezTo>
                    <a:pt x="20665" y="18472"/>
                    <a:pt x="20665" y="18472"/>
                    <a:pt x="20665" y="18472"/>
                  </a:cubicBezTo>
                  <a:cubicBezTo>
                    <a:pt x="20750" y="18375"/>
                    <a:pt x="20750" y="18375"/>
                    <a:pt x="20750" y="18375"/>
                  </a:cubicBezTo>
                  <a:cubicBezTo>
                    <a:pt x="20920" y="18277"/>
                    <a:pt x="20920" y="18277"/>
                    <a:pt x="20920" y="18277"/>
                  </a:cubicBezTo>
                  <a:cubicBezTo>
                    <a:pt x="21175" y="18277"/>
                    <a:pt x="21175" y="18277"/>
                    <a:pt x="21175" y="18277"/>
                  </a:cubicBezTo>
                  <a:cubicBezTo>
                    <a:pt x="21430" y="18179"/>
                    <a:pt x="21430" y="18179"/>
                    <a:pt x="21430" y="18179"/>
                  </a:cubicBezTo>
                  <a:cubicBezTo>
                    <a:pt x="21600" y="17886"/>
                    <a:pt x="21600" y="17886"/>
                    <a:pt x="21600" y="17886"/>
                  </a:cubicBezTo>
                  <a:cubicBezTo>
                    <a:pt x="21600" y="17300"/>
                    <a:pt x="21600" y="17300"/>
                    <a:pt x="21600" y="17300"/>
                  </a:cubicBezTo>
                  <a:cubicBezTo>
                    <a:pt x="21600" y="16909"/>
                    <a:pt x="21600" y="16909"/>
                    <a:pt x="21600" y="16909"/>
                  </a:cubicBezTo>
                  <a:cubicBezTo>
                    <a:pt x="21600" y="16713"/>
                    <a:pt x="21600" y="16713"/>
                    <a:pt x="21600" y="16713"/>
                  </a:cubicBezTo>
                  <a:cubicBezTo>
                    <a:pt x="21260" y="16420"/>
                    <a:pt x="21260" y="16420"/>
                    <a:pt x="21260" y="16420"/>
                  </a:cubicBezTo>
                  <a:cubicBezTo>
                    <a:pt x="21260" y="16127"/>
                    <a:pt x="21260" y="16127"/>
                    <a:pt x="21260" y="16127"/>
                  </a:cubicBezTo>
                  <a:cubicBezTo>
                    <a:pt x="21345" y="15736"/>
                    <a:pt x="21345" y="15736"/>
                    <a:pt x="21345" y="15736"/>
                  </a:cubicBezTo>
                  <a:cubicBezTo>
                    <a:pt x="20920" y="15736"/>
                    <a:pt x="20920" y="15736"/>
                    <a:pt x="20920" y="15736"/>
                  </a:cubicBezTo>
                  <a:cubicBezTo>
                    <a:pt x="20665" y="16224"/>
                    <a:pt x="20665" y="16224"/>
                    <a:pt x="20665" y="16224"/>
                  </a:cubicBezTo>
                  <a:cubicBezTo>
                    <a:pt x="20665" y="15736"/>
                    <a:pt x="20665" y="15736"/>
                    <a:pt x="20665" y="15736"/>
                  </a:cubicBezTo>
                  <a:cubicBezTo>
                    <a:pt x="20239" y="15247"/>
                    <a:pt x="20239" y="15247"/>
                    <a:pt x="20239" y="15247"/>
                  </a:cubicBezTo>
                  <a:cubicBezTo>
                    <a:pt x="20324" y="14856"/>
                    <a:pt x="20324" y="14856"/>
                    <a:pt x="20324" y="14856"/>
                  </a:cubicBezTo>
                  <a:cubicBezTo>
                    <a:pt x="20409" y="14270"/>
                    <a:pt x="20409" y="14270"/>
                    <a:pt x="20409" y="14270"/>
                  </a:cubicBezTo>
                  <a:cubicBezTo>
                    <a:pt x="20069" y="13195"/>
                    <a:pt x="20069" y="13195"/>
                    <a:pt x="20069" y="13195"/>
                  </a:cubicBezTo>
                  <a:cubicBezTo>
                    <a:pt x="19729" y="12804"/>
                    <a:pt x="19729" y="12804"/>
                    <a:pt x="19729" y="12804"/>
                  </a:cubicBezTo>
                  <a:cubicBezTo>
                    <a:pt x="18624" y="11924"/>
                    <a:pt x="18624" y="11924"/>
                    <a:pt x="18624" y="11924"/>
                  </a:cubicBezTo>
                  <a:cubicBezTo>
                    <a:pt x="18369" y="12119"/>
                    <a:pt x="18369" y="12119"/>
                    <a:pt x="18369" y="12119"/>
                  </a:cubicBezTo>
                  <a:cubicBezTo>
                    <a:pt x="17688" y="11533"/>
                    <a:pt x="17688" y="11533"/>
                    <a:pt x="17688" y="11533"/>
                  </a:cubicBezTo>
                  <a:cubicBezTo>
                    <a:pt x="17178" y="10947"/>
                    <a:pt x="17178" y="10947"/>
                    <a:pt x="17178" y="10947"/>
                  </a:cubicBezTo>
                  <a:cubicBezTo>
                    <a:pt x="17178" y="10360"/>
                    <a:pt x="17178" y="10360"/>
                    <a:pt x="17178" y="10360"/>
                  </a:cubicBezTo>
                  <a:cubicBezTo>
                    <a:pt x="17348" y="9774"/>
                    <a:pt x="17348" y="9774"/>
                    <a:pt x="17348" y="9774"/>
                  </a:cubicBezTo>
                  <a:cubicBezTo>
                    <a:pt x="17433" y="9383"/>
                    <a:pt x="17433" y="9383"/>
                    <a:pt x="17433" y="9383"/>
                  </a:cubicBezTo>
                  <a:cubicBezTo>
                    <a:pt x="17518" y="8894"/>
                    <a:pt x="17518" y="8894"/>
                    <a:pt x="17518" y="8894"/>
                  </a:cubicBezTo>
                  <a:cubicBezTo>
                    <a:pt x="17773" y="8210"/>
                    <a:pt x="17773" y="8210"/>
                    <a:pt x="17773" y="8210"/>
                  </a:cubicBezTo>
                  <a:cubicBezTo>
                    <a:pt x="17518" y="7819"/>
                    <a:pt x="17518" y="7819"/>
                    <a:pt x="17518" y="7819"/>
                  </a:cubicBezTo>
                  <a:cubicBezTo>
                    <a:pt x="17178" y="7428"/>
                    <a:pt x="17178" y="7428"/>
                    <a:pt x="17178" y="7428"/>
                  </a:cubicBezTo>
                  <a:cubicBezTo>
                    <a:pt x="16668" y="7428"/>
                    <a:pt x="16668" y="7428"/>
                    <a:pt x="16668" y="7428"/>
                  </a:cubicBezTo>
                  <a:cubicBezTo>
                    <a:pt x="16413" y="7624"/>
                    <a:pt x="16413" y="7624"/>
                    <a:pt x="16413" y="7624"/>
                  </a:cubicBezTo>
                  <a:cubicBezTo>
                    <a:pt x="16243" y="7917"/>
                    <a:pt x="16243" y="7917"/>
                    <a:pt x="16243" y="7917"/>
                  </a:cubicBezTo>
                  <a:cubicBezTo>
                    <a:pt x="15817" y="7428"/>
                    <a:pt x="15817" y="7428"/>
                    <a:pt x="15817" y="7428"/>
                  </a:cubicBezTo>
                  <a:cubicBezTo>
                    <a:pt x="15817" y="6548"/>
                    <a:pt x="15817" y="6548"/>
                    <a:pt x="15817" y="6548"/>
                  </a:cubicBezTo>
                  <a:cubicBezTo>
                    <a:pt x="15392" y="5864"/>
                    <a:pt x="15392" y="5864"/>
                    <a:pt x="15392" y="5864"/>
                  </a:cubicBezTo>
                  <a:cubicBezTo>
                    <a:pt x="13861" y="4398"/>
                    <a:pt x="13861" y="4398"/>
                    <a:pt x="13861" y="4398"/>
                  </a:cubicBezTo>
                  <a:cubicBezTo>
                    <a:pt x="13266" y="3225"/>
                    <a:pt x="13266" y="3225"/>
                    <a:pt x="13266" y="3225"/>
                  </a:cubicBezTo>
                  <a:cubicBezTo>
                    <a:pt x="13266" y="2150"/>
                    <a:pt x="13266" y="2150"/>
                    <a:pt x="13266" y="2150"/>
                  </a:cubicBezTo>
                  <a:cubicBezTo>
                    <a:pt x="13266" y="1075"/>
                    <a:pt x="13266" y="1075"/>
                    <a:pt x="13266" y="1075"/>
                  </a:cubicBezTo>
                  <a:cubicBezTo>
                    <a:pt x="13436" y="977"/>
                    <a:pt x="13436" y="977"/>
                    <a:pt x="13436" y="977"/>
                  </a:cubicBezTo>
                  <a:cubicBezTo>
                    <a:pt x="12416" y="0"/>
                    <a:pt x="12416" y="0"/>
                    <a:pt x="12416" y="0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85" y="391"/>
                    <a:pt x="85" y="391"/>
                    <a:pt x="85" y="391"/>
                  </a:cubicBezTo>
                  <a:cubicBezTo>
                    <a:pt x="340" y="586"/>
                    <a:pt x="340" y="586"/>
                    <a:pt x="340" y="586"/>
                  </a:cubicBezTo>
                  <a:cubicBezTo>
                    <a:pt x="425" y="1075"/>
                    <a:pt x="425" y="1075"/>
                    <a:pt x="425" y="1075"/>
                  </a:cubicBezTo>
                  <a:cubicBezTo>
                    <a:pt x="255" y="1271"/>
                    <a:pt x="255" y="1271"/>
                    <a:pt x="255" y="1271"/>
                  </a:cubicBezTo>
                  <a:cubicBezTo>
                    <a:pt x="425" y="1564"/>
                    <a:pt x="425" y="1564"/>
                    <a:pt x="425" y="1564"/>
                  </a:cubicBezTo>
                  <a:cubicBezTo>
                    <a:pt x="425" y="1564"/>
                    <a:pt x="340" y="1564"/>
                    <a:pt x="425" y="1662"/>
                  </a:cubicBezTo>
                  <a:cubicBezTo>
                    <a:pt x="510" y="1759"/>
                    <a:pt x="935" y="1857"/>
                    <a:pt x="935" y="1857"/>
                  </a:cubicBezTo>
                  <a:cubicBezTo>
                    <a:pt x="1020" y="2443"/>
                    <a:pt x="1020" y="2443"/>
                    <a:pt x="1020" y="2443"/>
                  </a:cubicBezTo>
                  <a:cubicBezTo>
                    <a:pt x="1191" y="2834"/>
                    <a:pt x="1191" y="2834"/>
                    <a:pt x="1191" y="2834"/>
                  </a:cubicBezTo>
                  <a:cubicBezTo>
                    <a:pt x="1191" y="2834"/>
                    <a:pt x="1191" y="2834"/>
                    <a:pt x="1191" y="2834"/>
                  </a:cubicBezTo>
                  <a:cubicBezTo>
                    <a:pt x="1531" y="3421"/>
                    <a:pt x="1531" y="3421"/>
                    <a:pt x="1531" y="3421"/>
                  </a:cubicBezTo>
                  <a:cubicBezTo>
                    <a:pt x="1701" y="3812"/>
                    <a:pt x="1701" y="3812"/>
                    <a:pt x="1701" y="3812"/>
                  </a:cubicBezTo>
                  <a:cubicBezTo>
                    <a:pt x="2466" y="3812"/>
                    <a:pt x="2466" y="3812"/>
                    <a:pt x="2466" y="3812"/>
                  </a:cubicBezTo>
                  <a:cubicBezTo>
                    <a:pt x="2636" y="3812"/>
                    <a:pt x="2636" y="3812"/>
                    <a:pt x="2636" y="3812"/>
                  </a:cubicBezTo>
                  <a:cubicBezTo>
                    <a:pt x="2636" y="4300"/>
                    <a:pt x="2636" y="4300"/>
                    <a:pt x="2636" y="4300"/>
                  </a:cubicBezTo>
                  <a:cubicBezTo>
                    <a:pt x="2381" y="4887"/>
                    <a:pt x="2381" y="4887"/>
                    <a:pt x="2381" y="4887"/>
                  </a:cubicBezTo>
                  <a:cubicBezTo>
                    <a:pt x="2126" y="5376"/>
                    <a:pt x="2126" y="5376"/>
                    <a:pt x="2126" y="5376"/>
                  </a:cubicBezTo>
                  <a:cubicBezTo>
                    <a:pt x="2636" y="5962"/>
                    <a:pt x="2636" y="5962"/>
                    <a:pt x="2636" y="5962"/>
                  </a:cubicBezTo>
                  <a:cubicBezTo>
                    <a:pt x="2806" y="6548"/>
                    <a:pt x="2806" y="6548"/>
                    <a:pt x="2806" y="6548"/>
                  </a:cubicBezTo>
                  <a:cubicBezTo>
                    <a:pt x="3061" y="6744"/>
                    <a:pt x="3061" y="6744"/>
                    <a:pt x="3061" y="6744"/>
                  </a:cubicBezTo>
                  <a:cubicBezTo>
                    <a:pt x="3572" y="7037"/>
                    <a:pt x="3572" y="7037"/>
                    <a:pt x="3572" y="7037"/>
                  </a:cubicBezTo>
                  <a:cubicBezTo>
                    <a:pt x="3572" y="17202"/>
                    <a:pt x="3572" y="17202"/>
                    <a:pt x="3572" y="17202"/>
                  </a:cubicBezTo>
                  <a:cubicBezTo>
                    <a:pt x="3572" y="19645"/>
                    <a:pt x="3572" y="19645"/>
                    <a:pt x="3572" y="19645"/>
                  </a:cubicBezTo>
                  <a:cubicBezTo>
                    <a:pt x="18283" y="19254"/>
                    <a:pt x="18283" y="19254"/>
                    <a:pt x="18283" y="19254"/>
                  </a:cubicBezTo>
                  <a:cubicBezTo>
                    <a:pt x="18369" y="19841"/>
                    <a:pt x="18369" y="19841"/>
                    <a:pt x="18369" y="19841"/>
                  </a:cubicBezTo>
                  <a:cubicBezTo>
                    <a:pt x="17433" y="21600"/>
                    <a:pt x="17433" y="21600"/>
                    <a:pt x="17433" y="21600"/>
                  </a:cubicBezTo>
                  <a:cubicBezTo>
                    <a:pt x="19814" y="21405"/>
                    <a:pt x="19814" y="21405"/>
                    <a:pt x="19814" y="21405"/>
                  </a:cubicBezTo>
                  <a:cubicBezTo>
                    <a:pt x="19899" y="21111"/>
                    <a:pt x="19899" y="21111"/>
                    <a:pt x="19899" y="21111"/>
                  </a:cubicBezTo>
                  <a:cubicBezTo>
                    <a:pt x="20069" y="20818"/>
                    <a:pt x="20069" y="20818"/>
                    <a:pt x="20069" y="20818"/>
                  </a:cubicBezTo>
                  <a:cubicBezTo>
                    <a:pt x="20069" y="20818"/>
                    <a:pt x="20239" y="20720"/>
                    <a:pt x="20154" y="20623"/>
                  </a:cubicBezTo>
                  <a:cubicBezTo>
                    <a:pt x="20154" y="20525"/>
                    <a:pt x="19984" y="20232"/>
                    <a:pt x="19984" y="20232"/>
                  </a:cubicBezTo>
                  <a:cubicBezTo>
                    <a:pt x="19899" y="20134"/>
                    <a:pt x="19899" y="20134"/>
                    <a:pt x="19899" y="20134"/>
                  </a:cubicBezTo>
                  <a:cubicBezTo>
                    <a:pt x="19984" y="19938"/>
                    <a:pt x="19984" y="19938"/>
                    <a:pt x="19984" y="19938"/>
                  </a:cubicBezTo>
                  <a:cubicBezTo>
                    <a:pt x="20154" y="19841"/>
                    <a:pt x="20154" y="19841"/>
                    <a:pt x="20154" y="19841"/>
                  </a:cubicBezTo>
                  <a:cubicBezTo>
                    <a:pt x="20239" y="19548"/>
                    <a:pt x="20239" y="19548"/>
                    <a:pt x="20239" y="19548"/>
                  </a:cubicBezTo>
                  <a:cubicBezTo>
                    <a:pt x="20239" y="19254"/>
                    <a:pt x="20239" y="19254"/>
                    <a:pt x="20239" y="19254"/>
                  </a:cubicBezTo>
                  <a:cubicBezTo>
                    <a:pt x="20239" y="18961"/>
                    <a:pt x="20239" y="18961"/>
                    <a:pt x="20239" y="18961"/>
                  </a:cubicBezTo>
                  <a:lnTo>
                    <a:pt x="20239" y="18863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73" name="Freeform 47"/>
            <p:cNvSpPr/>
            <p:nvPr/>
          </p:nvSpPr>
          <p:spPr>
            <a:xfrm>
              <a:off x="2012532" y="210416"/>
              <a:ext cx="475603" cy="55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92" y="12585"/>
                  </a:moveTo>
                  <a:lnTo>
                    <a:pt x="14435" y="12050"/>
                  </a:lnTo>
                  <a:lnTo>
                    <a:pt x="14435" y="9907"/>
                  </a:lnTo>
                  <a:lnTo>
                    <a:pt x="14954" y="9550"/>
                  </a:lnTo>
                  <a:lnTo>
                    <a:pt x="16719" y="8122"/>
                  </a:lnTo>
                  <a:lnTo>
                    <a:pt x="17550" y="7140"/>
                  </a:lnTo>
                  <a:lnTo>
                    <a:pt x="19212" y="6159"/>
                  </a:lnTo>
                  <a:lnTo>
                    <a:pt x="21600" y="4909"/>
                  </a:lnTo>
                  <a:lnTo>
                    <a:pt x="20769" y="4731"/>
                  </a:lnTo>
                  <a:lnTo>
                    <a:pt x="19004" y="4641"/>
                  </a:lnTo>
                  <a:lnTo>
                    <a:pt x="17550" y="4374"/>
                  </a:lnTo>
                  <a:lnTo>
                    <a:pt x="17238" y="4641"/>
                  </a:lnTo>
                  <a:lnTo>
                    <a:pt x="16823" y="4909"/>
                  </a:lnTo>
                  <a:lnTo>
                    <a:pt x="15992" y="4909"/>
                  </a:lnTo>
                  <a:lnTo>
                    <a:pt x="15681" y="4552"/>
                  </a:lnTo>
                  <a:lnTo>
                    <a:pt x="15265" y="4284"/>
                  </a:lnTo>
                  <a:lnTo>
                    <a:pt x="14123" y="4017"/>
                  </a:lnTo>
                  <a:lnTo>
                    <a:pt x="13812" y="4017"/>
                  </a:lnTo>
                  <a:lnTo>
                    <a:pt x="13396" y="3838"/>
                  </a:lnTo>
                  <a:lnTo>
                    <a:pt x="13292" y="3749"/>
                  </a:lnTo>
                  <a:lnTo>
                    <a:pt x="12358" y="3660"/>
                  </a:lnTo>
                  <a:lnTo>
                    <a:pt x="11838" y="3213"/>
                  </a:lnTo>
                  <a:lnTo>
                    <a:pt x="12462" y="3481"/>
                  </a:lnTo>
                  <a:lnTo>
                    <a:pt x="12773" y="3213"/>
                  </a:lnTo>
                  <a:lnTo>
                    <a:pt x="12358" y="3124"/>
                  </a:lnTo>
                  <a:lnTo>
                    <a:pt x="10385" y="3124"/>
                  </a:lnTo>
                  <a:lnTo>
                    <a:pt x="10073" y="3481"/>
                  </a:lnTo>
                  <a:lnTo>
                    <a:pt x="9658" y="3481"/>
                  </a:lnTo>
                  <a:lnTo>
                    <a:pt x="9035" y="3035"/>
                  </a:lnTo>
                  <a:lnTo>
                    <a:pt x="8308" y="3035"/>
                  </a:lnTo>
                  <a:lnTo>
                    <a:pt x="7581" y="2856"/>
                  </a:lnTo>
                  <a:lnTo>
                    <a:pt x="7062" y="2142"/>
                  </a:lnTo>
                  <a:lnTo>
                    <a:pt x="6854" y="1785"/>
                  </a:lnTo>
                  <a:lnTo>
                    <a:pt x="5712" y="1785"/>
                  </a:lnTo>
                  <a:lnTo>
                    <a:pt x="5608" y="1428"/>
                  </a:lnTo>
                  <a:lnTo>
                    <a:pt x="5919" y="1071"/>
                  </a:lnTo>
                  <a:lnTo>
                    <a:pt x="6023" y="714"/>
                  </a:lnTo>
                  <a:lnTo>
                    <a:pt x="6438" y="446"/>
                  </a:lnTo>
                  <a:lnTo>
                    <a:pt x="6231" y="179"/>
                  </a:lnTo>
                  <a:lnTo>
                    <a:pt x="5815" y="0"/>
                  </a:lnTo>
                  <a:lnTo>
                    <a:pt x="5815" y="893"/>
                  </a:lnTo>
                  <a:lnTo>
                    <a:pt x="5608" y="1071"/>
                  </a:lnTo>
                  <a:lnTo>
                    <a:pt x="5400" y="1428"/>
                  </a:lnTo>
                  <a:lnTo>
                    <a:pt x="0" y="1428"/>
                  </a:lnTo>
                  <a:lnTo>
                    <a:pt x="104" y="1785"/>
                  </a:lnTo>
                  <a:lnTo>
                    <a:pt x="104" y="2142"/>
                  </a:lnTo>
                  <a:lnTo>
                    <a:pt x="415" y="2321"/>
                  </a:lnTo>
                  <a:lnTo>
                    <a:pt x="415" y="2678"/>
                  </a:lnTo>
                  <a:lnTo>
                    <a:pt x="104" y="2945"/>
                  </a:lnTo>
                  <a:lnTo>
                    <a:pt x="104" y="3392"/>
                  </a:lnTo>
                  <a:lnTo>
                    <a:pt x="208" y="3570"/>
                  </a:lnTo>
                  <a:lnTo>
                    <a:pt x="312" y="4017"/>
                  </a:lnTo>
                  <a:lnTo>
                    <a:pt x="104" y="4552"/>
                  </a:lnTo>
                  <a:lnTo>
                    <a:pt x="312" y="4998"/>
                  </a:lnTo>
                  <a:lnTo>
                    <a:pt x="623" y="5712"/>
                  </a:lnTo>
                  <a:lnTo>
                    <a:pt x="935" y="6248"/>
                  </a:lnTo>
                  <a:lnTo>
                    <a:pt x="935" y="6962"/>
                  </a:lnTo>
                  <a:lnTo>
                    <a:pt x="1038" y="8212"/>
                  </a:lnTo>
                  <a:lnTo>
                    <a:pt x="1038" y="9997"/>
                  </a:lnTo>
                  <a:lnTo>
                    <a:pt x="1246" y="10175"/>
                  </a:lnTo>
                  <a:lnTo>
                    <a:pt x="1246" y="10889"/>
                  </a:lnTo>
                  <a:lnTo>
                    <a:pt x="1558" y="11068"/>
                  </a:lnTo>
                  <a:lnTo>
                    <a:pt x="1765" y="11336"/>
                  </a:lnTo>
                  <a:lnTo>
                    <a:pt x="1869" y="11782"/>
                  </a:lnTo>
                  <a:lnTo>
                    <a:pt x="1869" y="12585"/>
                  </a:lnTo>
                  <a:lnTo>
                    <a:pt x="1662" y="12674"/>
                  </a:lnTo>
                  <a:lnTo>
                    <a:pt x="1765" y="12853"/>
                  </a:lnTo>
                  <a:lnTo>
                    <a:pt x="1350" y="13121"/>
                  </a:lnTo>
                  <a:lnTo>
                    <a:pt x="1142" y="13388"/>
                  </a:lnTo>
                  <a:lnTo>
                    <a:pt x="831" y="13567"/>
                  </a:lnTo>
                  <a:lnTo>
                    <a:pt x="831" y="13924"/>
                  </a:lnTo>
                  <a:lnTo>
                    <a:pt x="935" y="14102"/>
                  </a:lnTo>
                  <a:lnTo>
                    <a:pt x="1246" y="14281"/>
                  </a:lnTo>
                  <a:lnTo>
                    <a:pt x="1246" y="14549"/>
                  </a:lnTo>
                  <a:lnTo>
                    <a:pt x="1765" y="14638"/>
                  </a:lnTo>
                  <a:lnTo>
                    <a:pt x="1869" y="14906"/>
                  </a:lnTo>
                  <a:lnTo>
                    <a:pt x="2181" y="15084"/>
                  </a:lnTo>
                  <a:lnTo>
                    <a:pt x="1869" y="21600"/>
                  </a:lnTo>
                  <a:lnTo>
                    <a:pt x="17862" y="21332"/>
                  </a:lnTo>
                  <a:lnTo>
                    <a:pt x="17965" y="20797"/>
                  </a:lnTo>
                  <a:lnTo>
                    <a:pt x="17862" y="20261"/>
                  </a:lnTo>
                  <a:lnTo>
                    <a:pt x="17238" y="19636"/>
                  </a:lnTo>
                  <a:lnTo>
                    <a:pt x="16615" y="19279"/>
                  </a:lnTo>
                  <a:lnTo>
                    <a:pt x="16304" y="19012"/>
                  </a:lnTo>
                  <a:lnTo>
                    <a:pt x="15577" y="18208"/>
                  </a:lnTo>
                  <a:lnTo>
                    <a:pt x="14331" y="17583"/>
                  </a:lnTo>
                  <a:lnTo>
                    <a:pt x="13500" y="17226"/>
                  </a:lnTo>
                  <a:lnTo>
                    <a:pt x="12981" y="16869"/>
                  </a:lnTo>
                  <a:lnTo>
                    <a:pt x="13085" y="15531"/>
                  </a:lnTo>
                  <a:lnTo>
                    <a:pt x="13292" y="14192"/>
                  </a:lnTo>
                  <a:lnTo>
                    <a:pt x="13085" y="14192"/>
                  </a:lnTo>
                  <a:lnTo>
                    <a:pt x="12669" y="13745"/>
                  </a:lnTo>
                  <a:lnTo>
                    <a:pt x="13085" y="12942"/>
                  </a:lnTo>
                  <a:lnTo>
                    <a:pt x="13292" y="12585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74" name="Freeform 50"/>
            <p:cNvSpPr/>
            <p:nvPr/>
          </p:nvSpPr>
          <p:spPr>
            <a:xfrm>
              <a:off x="2449265" y="372804"/>
              <a:ext cx="555632" cy="523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080"/>
                  </a:moveTo>
                  <a:cubicBezTo>
                    <a:pt x="151" y="3920"/>
                    <a:pt x="151" y="3920"/>
                    <a:pt x="151" y="3920"/>
                  </a:cubicBezTo>
                  <a:cubicBezTo>
                    <a:pt x="452" y="3920"/>
                    <a:pt x="452" y="3920"/>
                    <a:pt x="452" y="3920"/>
                  </a:cubicBezTo>
                  <a:cubicBezTo>
                    <a:pt x="828" y="3680"/>
                    <a:pt x="828" y="3680"/>
                    <a:pt x="828" y="3680"/>
                  </a:cubicBezTo>
                  <a:cubicBezTo>
                    <a:pt x="903" y="3520"/>
                    <a:pt x="903" y="3520"/>
                    <a:pt x="903" y="3520"/>
                  </a:cubicBezTo>
                  <a:cubicBezTo>
                    <a:pt x="1054" y="3200"/>
                    <a:pt x="1054" y="3200"/>
                    <a:pt x="1054" y="3200"/>
                  </a:cubicBezTo>
                  <a:cubicBezTo>
                    <a:pt x="1279" y="2960"/>
                    <a:pt x="1279" y="2960"/>
                    <a:pt x="1279" y="2960"/>
                  </a:cubicBezTo>
                  <a:cubicBezTo>
                    <a:pt x="1505" y="2880"/>
                    <a:pt x="1505" y="2880"/>
                    <a:pt x="1505" y="2880"/>
                  </a:cubicBezTo>
                  <a:cubicBezTo>
                    <a:pt x="1731" y="2880"/>
                    <a:pt x="1731" y="2880"/>
                    <a:pt x="1731" y="2880"/>
                  </a:cubicBezTo>
                  <a:cubicBezTo>
                    <a:pt x="2183" y="2880"/>
                    <a:pt x="2183" y="2880"/>
                    <a:pt x="2183" y="2880"/>
                  </a:cubicBezTo>
                  <a:cubicBezTo>
                    <a:pt x="2408" y="2720"/>
                    <a:pt x="2408" y="2720"/>
                    <a:pt x="2408" y="2720"/>
                  </a:cubicBezTo>
                  <a:cubicBezTo>
                    <a:pt x="3161" y="2160"/>
                    <a:pt x="3161" y="2160"/>
                    <a:pt x="3161" y="2160"/>
                  </a:cubicBezTo>
                  <a:cubicBezTo>
                    <a:pt x="3387" y="2080"/>
                    <a:pt x="3387" y="2080"/>
                    <a:pt x="3387" y="2080"/>
                  </a:cubicBezTo>
                  <a:cubicBezTo>
                    <a:pt x="3688" y="1760"/>
                    <a:pt x="3688" y="1760"/>
                    <a:pt x="3688" y="1760"/>
                  </a:cubicBezTo>
                  <a:cubicBezTo>
                    <a:pt x="3914" y="1360"/>
                    <a:pt x="3914" y="1360"/>
                    <a:pt x="3914" y="1360"/>
                  </a:cubicBezTo>
                  <a:cubicBezTo>
                    <a:pt x="4215" y="1120"/>
                    <a:pt x="4215" y="1120"/>
                    <a:pt x="4215" y="1120"/>
                  </a:cubicBezTo>
                  <a:cubicBezTo>
                    <a:pt x="4591" y="720"/>
                    <a:pt x="4591" y="720"/>
                    <a:pt x="4591" y="720"/>
                  </a:cubicBezTo>
                  <a:cubicBezTo>
                    <a:pt x="4892" y="320"/>
                    <a:pt x="4892" y="320"/>
                    <a:pt x="4892" y="320"/>
                  </a:cubicBezTo>
                  <a:cubicBezTo>
                    <a:pt x="5268" y="80"/>
                    <a:pt x="5268" y="80"/>
                    <a:pt x="5268" y="80"/>
                  </a:cubicBezTo>
                  <a:cubicBezTo>
                    <a:pt x="5795" y="0"/>
                    <a:pt x="5795" y="0"/>
                    <a:pt x="5795" y="0"/>
                  </a:cubicBezTo>
                  <a:cubicBezTo>
                    <a:pt x="6021" y="0"/>
                    <a:pt x="6021" y="0"/>
                    <a:pt x="6021" y="0"/>
                  </a:cubicBezTo>
                  <a:cubicBezTo>
                    <a:pt x="6397" y="160"/>
                    <a:pt x="6397" y="160"/>
                    <a:pt x="6397" y="160"/>
                  </a:cubicBezTo>
                  <a:cubicBezTo>
                    <a:pt x="6247" y="240"/>
                    <a:pt x="6247" y="240"/>
                    <a:pt x="6247" y="240"/>
                  </a:cubicBezTo>
                  <a:cubicBezTo>
                    <a:pt x="5946" y="400"/>
                    <a:pt x="5946" y="400"/>
                    <a:pt x="5946" y="400"/>
                  </a:cubicBezTo>
                  <a:cubicBezTo>
                    <a:pt x="5645" y="480"/>
                    <a:pt x="5645" y="480"/>
                    <a:pt x="5645" y="480"/>
                  </a:cubicBezTo>
                  <a:cubicBezTo>
                    <a:pt x="5720" y="640"/>
                    <a:pt x="5720" y="640"/>
                    <a:pt x="5720" y="640"/>
                  </a:cubicBezTo>
                  <a:cubicBezTo>
                    <a:pt x="5268" y="1120"/>
                    <a:pt x="5268" y="1120"/>
                    <a:pt x="5268" y="1120"/>
                  </a:cubicBezTo>
                  <a:cubicBezTo>
                    <a:pt x="5268" y="1120"/>
                    <a:pt x="5118" y="1120"/>
                    <a:pt x="5118" y="1200"/>
                  </a:cubicBezTo>
                  <a:cubicBezTo>
                    <a:pt x="5118" y="1280"/>
                    <a:pt x="4892" y="1840"/>
                    <a:pt x="4892" y="1840"/>
                  </a:cubicBezTo>
                  <a:cubicBezTo>
                    <a:pt x="4892" y="1520"/>
                    <a:pt x="4892" y="1520"/>
                    <a:pt x="4892" y="1520"/>
                  </a:cubicBezTo>
                  <a:cubicBezTo>
                    <a:pt x="4741" y="1360"/>
                    <a:pt x="4741" y="1360"/>
                    <a:pt x="4741" y="1360"/>
                  </a:cubicBezTo>
                  <a:cubicBezTo>
                    <a:pt x="4666" y="2160"/>
                    <a:pt x="4666" y="2160"/>
                    <a:pt x="4666" y="2160"/>
                  </a:cubicBezTo>
                  <a:cubicBezTo>
                    <a:pt x="4666" y="2640"/>
                    <a:pt x="4666" y="2640"/>
                    <a:pt x="4666" y="2640"/>
                  </a:cubicBezTo>
                  <a:cubicBezTo>
                    <a:pt x="4892" y="2480"/>
                    <a:pt x="4892" y="2480"/>
                    <a:pt x="4892" y="2480"/>
                  </a:cubicBezTo>
                  <a:cubicBezTo>
                    <a:pt x="5043" y="2320"/>
                    <a:pt x="5043" y="2320"/>
                    <a:pt x="5043" y="2320"/>
                  </a:cubicBezTo>
                  <a:cubicBezTo>
                    <a:pt x="5118" y="2320"/>
                    <a:pt x="5118" y="2320"/>
                    <a:pt x="5118" y="2320"/>
                  </a:cubicBezTo>
                  <a:cubicBezTo>
                    <a:pt x="5193" y="2480"/>
                    <a:pt x="5193" y="2480"/>
                    <a:pt x="5193" y="2480"/>
                  </a:cubicBezTo>
                  <a:cubicBezTo>
                    <a:pt x="5419" y="2480"/>
                    <a:pt x="5419" y="2480"/>
                    <a:pt x="5419" y="2480"/>
                  </a:cubicBezTo>
                  <a:cubicBezTo>
                    <a:pt x="5569" y="2400"/>
                    <a:pt x="5569" y="2400"/>
                    <a:pt x="5569" y="2400"/>
                  </a:cubicBezTo>
                  <a:cubicBezTo>
                    <a:pt x="5795" y="2240"/>
                    <a:pt x="5795" y="2240"/>
                    <a:pt x="5795" y="2240"/>
                  </a:cubicBezTo>
                  <a:cubicBezTo>
                    <a:pt x="6171" y="2320"/>
                    <a:pt x="6171" y="2320"/>
                    <a:pt x="6171" y="2320"/>
                  </a:cubicBezTo>
                  <a:cubicBezTo>
                    <a:pt x="6924" y="2720"/>
                    <a:pt x="6924" y="2720"/>
                    <a:pt x="6924" y="2720"/>
                  </a:cubicBezTo>
                  <a:cubicBezTo>
                    <a:pt x="7376" y="3280"/>
                    <a:pt x="7376" y="3280"/>
                    <a:pt x="7376" y="3280"/>
                  </a:cubicBezTo>
                  <a:cubicBezTo>
                    <a:pt x="7677" y="3520"/>
                    <a:pt x="7677" y="3520"/>
                    <a:pt x="7677" y="3520"/>
                  </a:cubicBezTo>
                  <a:cubicBezTo>
                    <a:pt x="8354" y="3600"/>
                    <a:pt x="8354" y="3600"/>
                    <a:pt x="8354" y="3600"/>
                  </a:cubicBezTo>
                  <a:cubicBezTo>
                    <a:pt x="8580" y="3520"/>
                    <a:pt x="8580" y="3520"/>
                    <a:pt x="8580" y="3520"/>
                  </a:cubicBezTo>
                  <a:cubicBezTo>
                    <a:pt x="9107" y="3680"/>
                    <a:pt x="9107" y="3680"/>
                    <a:pt x="9107" y="3680"/>
                  </a:cubicBezTo>
                  <a:cubicBezTo>
                    <a:pt x="9558" y="3840"/>
                    <a:pt x="9558" y="3840"/>
                    <a:pt x="9558" y="3840"/>
                  </a:cubicBezTo>
                  <a:cubicBezTo>
                    <a:pt x="9784" y="3520"/>
                    <a:pt x="9784" y="3520"/>
                    <a:pt x="9784" y="3520"/>
                  </a:cubicBezTo>
                  <a:cubicBezTo>
                    <a:pt x="10160" y="3120"/>
                    <a:pt x="10160" y="3120"/>
                    <a:pt x="10160" y="3120"/>
                  </a:cubicBezTo>
                  <a:cubicBezTo>
                    <a:pt x="10461" y="2800"/>
                    <a:pt x="10461" y="2800"/>
                    <a:pt x="10461" y="2800"/>
                  </a:cubicBezTo>
                  <a:cubicBezTo>
                    <a:pt x="11139" y="2640"/>
                    <a:pt x="11139" y="2640"/>
                    <a:pt x="11139" y="2640"/>
                  </a:cubicBezTo>
                  <a:cubicBezTo>
                    <a:pt x="11590" y="2480"/>
                    <a:pt x="11590" y="2480"/>
                    <a:pt x="11590" y="2480"/>
                  </a:cubicBezTo>
                  <a:cubicBezTo>
                    <a:pt x="12042" y="2480"/>
                    <a:pt x="12042" y="2480"/>
                    <a:pt x="12042" y="2480"/>
                  </a:cubicBezTo>
                  <a:cubicBezTo>
                    <a:pt x="12719" y="2240"/>
                    <a:pt x="12719" y="2240"/>
                    <a:pt x="12719" y="2240"/>
                  </a:cubicBezTo>
                  <a:cubicBezTo>
                    <a:pt x="13171" y="2080"/>
                    <a:pt x="13171" y="2080"/>
                    <a:pt x="13171" y="2080"/>
                  </a:cubicBezTo>
                  <a:cubicBezTo>
                    <a:pt x="13397" y="2240"/>
                    <a:pt x="13397" y="2240"/>
                    <a:pt x="13397" y="2240"/>
                  </a:cubicBezTo>
                  <a:cubicBezTo>
                    <a:pt x="13547" y="2880"/>
                    <a:pt x="13547" y="2880"/>
                    <a:pt x="13547" y="2880"/>
                  </a:cubicBezTo>
                  <a:cubicBezTo>
                    <a:pt x="14375" y="3040"/>
                    <a:pt x="14375" y="3040"/>
                    <a:pt x="14375" y="3040"/>
                  </a:cubicBezTo>
                  <a:cubicBezTo>
                    <a:pt x="14902" y="3040"/>
                    <a:pt x="14902" y="3040"/>
                    <a:pt x="14902" y="3040"/>
                  </a:cubicBezTo>
                  <a:cubicBezTo>
                    <a:pt x="15278" y="3120"/>
                    <a:pt x="15278" y="3120"/>
                    <a:pt x="15278" y="3120"/>
                  </a:cubicBezTo>
                  <a:cubicBezTo>
                    <a:pt x="15579" y="3520"/>
                    <a:pt x="15579" y="3520"/>
                    <a:pt x="15579" y="3520"/>
                  </a:cubicBezTo>
                  <a:cubicBezTo>
                    <a:pt x="16031" y="4080"/>
                    <a:pt x="16031" y="4080"/>
                    <a:pt x="16031" y="4080"/>
                  </a:cubicBezTo>
                  <a:cubicBezTo>
                    <a:pt x="16181" y="4240"/>
                    <a:pt x="16181" y="4240"/>
                    <a:pt x="16181" y="4240"/>
                  </a:cubicBezTo>
                  <a:cubicBezTo>
                    <a:pt x="16181" y="4240"/>
                    <a:pt x="16256" y="4320"/>
                    <a:pt x="16332" y="4400"/>
                  </a:cubicBezTo>
                  <a:cubicBezTo>
                    <a:pt x="16407" y="4480"/>
                    <a:pt x="16482" y="4640"/>
                    <a:pt x="16482" y="4640"/>
                  </a:cubicBezTo>
                  <a:cubicBezTo>
                    <a:pt x="16859" y="4720"/>
                    <a:pt x="16859" y="4720"/>
                    <a:pt x="16859" y="4720"/>
                  </a:cubicBezTo>
                  <a:cubicBezTo>
                    <a:pt x="16859" y="4720"/>
                    <a:pt x="17009" y="4560"/>
                    <a:pt x="17009" y="4560"/>
                  </a:cubicBezTo>
                  <a:cubicBezTo>
                    <a:pt x="17009" y="4480"/>
                    <a:pt x="17310" y="4320"/>
                    <a:pt x="17310" y="4320"/>
                  </a:cubicBezTo>
                  <a:cubicBezTo>
                    <a:pt x="17461" y="4480"/>
                    <a:pt x="17461" y="4480"/>
                    <a:pt x="17461" y="4480"/>
                  </a:cubicBezTo>
                  <a:cubicBezTo>
                    <a:pt x="17461" y="4480"/>
                    <a:pt x="17611" y="4560"/>
                    <a:pt x="17461" y="4640"/>
                  </a:cubicBezTo>
                  <a:cubicBezTo>
                    <a:pt x="17385" y="4640"/>
                    <a:pt x="17310" y="4800"/>
                    <a:pt x="17235" y="4800"/>
                  </a:cubicBezTo>
                  <a:cubicBezTo>
                    <a:pt x="17084" y="4800"/>
                    <a:pt x="16934" y="4800"/>
                    <a:pt x="16934" y="4800"/>
                  </a:cubicBezTo>
                  <a:cubicBezTo>
                    <a:pt x="16633" y="4800"/>
                    <a:pt x="16633" y="4800"/>
                    <a:pt x="16633" y="4800"/>
                  </a:cubicBezTo>
                  <a:cubicBezTo>
                    <a:pt x="16482" y="4960"/>
                    <a:pt x="16482" y="4960"/>
                    <a:pt x="16482" y="4960"/>
                  </a:cubicBezTo>
                  <a:cubicBezTo>
                    <a:pt x="15654" y="4960"/>
                    <a:pt x="15654" y="4960"/>
                    <a:pt x="15654" y="4960"/>
                  </a:cubicBezTo>
                  <a:cubicBezTo>
                    <a:pt x="15429" y="5040"/>
                    <a:pt x="15429" y="5040"/>
                    <a:pt x="15429" y="5040"/>
                  </a:cubicBezTo>
                  <a:cubicBezTo>
                    <a:pt x="15128" y="4880"/>
                    <a:pt x="15128" y="4880"/>
                    <a:pt x="15128" y="4880"/>
                  </a:cubicBezTo>
                  <a:cubicBezTo>
                    <a:pt x="14826" y="4720"/>
                    <a:pt x="14826" y="4720"/>
                    <a:pt x="14826" y="4720"/>
                  </a:cubicBezTo>
                  <a:cubicBezTo>
                    <a:pt x="14525" y="5120"/>
                    <a:pt x="14525" y="5120"/>
                    <a:pt x="14525" y="5120"/>
                  </a:cubicBezTo>
                  <a:cubicBezTo>
                    <a:pt x="14601" y="5360"/>
                    <a:pt x="14601" y="5360"/>
                    <a:pt x="14601" y="5360"/>
                  </a:cubicBezTo>
                  <a:cubicBezTo>
                    <a:pt x="14601" y="5520"/>
                    <a:pt x="14601" y="5520"/>
                    <a:pt x="14601" y="5520"/>
                  </a:cubicBezTo>
                  <a:cubicBezTo>
                    <a:pt x="14601" y="5520"/>
                    <a:pt x="14601" y="5680"/>
                    <a:pt x="14676" y="5680"/>
                  </a:cubicBezTo>
                  <a:cubicBezTo>
                    <a:pt x="14676" y="5680"/>
                    <a:pt x="14751" y="5760"/>
                    <a:pt x="14751" y="5760"/>
                  </a:cubicBezTo>
                  <a:cubicBezTo>
                    <a:pt x="15128" y="5920"/>
                    <a:pt x="15128" y="5920"/>
                    <a:pt x="15128" y="5920"/>
                  </a:cubicBezTo>
                  <a:cubicBezTo>
                    <a:pt x="15278" y="5760"/>
                    <a:pt x="15278" y="5760"/>
                    <a:pt x="15278" y="5760"/>
                  </a:cubicBezTo>
                  <a:cubicBezTo>
                    <a:pt x="15278" y="5760"/>
                    <a:pt x="15052" y="5600"/>
                    <a:pt x="15128" y="5600"/>
                  </a:cubicBezTo>
                  <a:cubicBezTo>
                    <a:pt x="15203" y="5600"/>
                    <a:pt x="15504" y="5760"/>
                    <a:pt x="15504" y="5760"/>
                  </a:cubicBezTo>
                  <a:cubicBezTo>
                    <a:pt x="15504" y="5760"/>
                    <a:pt x="15429" y="5920"/>
                    <a:pt x="15429" y="5920"/>
                  </a:cubicBezTo>
                  <a:cubicBezTo>
                    <a:pt x="15353" y="6000"/>
                    <a:pt x="15353" y="6000"/>
                    <a:pt x="15353" y="6000"/>
                  </a:cubicBezTo>
                  <a:cubicBezTo>
                    <a:pt x="15429" y="6080"/>
                    <a:pt x="15805" y="6160"/>
                    <a:pt x="15805" y="6160"/>
                  </a:cubicBezTo>
                  <a:cubicBezTo>
                    <a:pt x="15880" y="6160"/>
                    <a:pt x="16106" y="6320"/>
                    <a:pt x="16106" y="6320"/>
                  </a:cubicBezTo>
                  <a:cubicBezTo>
                    <a:pt x="16482" y="6560"/>
                    <a:pt x="16482" y="6560"/>
                    <a:pt x="16482" y="6560"/>
                  </a:cubicBezTo>
                  <a:cubicBezTo>
                    <a:pt x="17009" y="6800"/>
                    <a:pt x="17009" y="6800"/>
                    <a:pt x="17009" y="6800"/>
                  </a:cubicBezTo>
                  <a:cubicBezTo>
                    <a:pt x="17611" y="7040"/>
                    <a:pt x="17611" y="7040"/>
                    <a:pt x="17611" y="7040"/>
                  </a:cubicBezTo>
                  <a:cubicBezTo>
                    <a:pt x="18213" y="7680"/>
                    <a:pt x="18213" y="7680"/>
                    <a:pt x="18213" y="7680"/>
                  </a:cubicBezTo>
                  <a:cubicBezTo>
                    <a:pt x="18514" y="8080"/>
                    <a:pt x="18514" y="8080"/>
                    <a:pt x="18514" y="8080"/>
                  </a:cubicBezTo>
                  <a:cubicBezTo>
                    <a:pt x="18364" y="8240"/>
                    <a:pt x="18364" y="8240"/>
                    <a:pt x="18364" y="8240"/>
                  </a:cubicBezTo>
                  <a:cubicBezTo>
                    <a:pt x="18364" y="8240"/>
                    <a:pt x="18289" y="8240"/>
                    <a:pt x="18289" y="8320"/>
                  </a:cubicBezTo>
                  <a:cubicBezTo>
                    <a:pt x="18364" y="8400"/>
                    <a:pt x="18514" y="8720"/>
                    <a:pt x="18514" y="8720"/>
                  </a:cubicBezTo>
                  <a:cubicBezTo>
                    <a:pt x="18439" y="8800"/>
                    <a:pt x="18590" y="9040"/>
                    <a:pt x="18590" y="9040"/>
                  </a:cubicBezTo>
                  <a:cubicBezTo>
                    <a:pt x="18740" y="9920"/>
                    <a:pt x="18740" y="9920"/>
                    <a:pt x="18740" y="9920"/>
                  </a:cubicBezTo>
                  <a:cubicBezTo>
                    <a:pt x="18815" y="10400"/>
                    <a:pt x="18815" y="10400"/>
                    <a:pt x="18815" y="10400"/>
                  </a:cubicBezTo>
                  <a:cubicBezTo>
                    <a:pt x="18740" y="10880"/>
                    <a:pt x="18740" y="10880"/>
                    <a:pt x="18740" y="10880"/>
                  </a:cubicBezTo>
                  <a:cubicBezTo>
                    <a:pt x="18439" y="11280"/>
                    <a:pt x="18439" y="11280"/>
                    <a:pt x="18439" y="11280"/>
                  </a:cubicBezTo>
                  <a:cubicBezTo>
                    <a:pt x="18213" y="11760"/>
                    <a:pt x="18213" y="11760"/>
                    <a:pt x="18213" y="11760"/>
                  </a:cubicBezTo>
                  <a:cubicBezTo>
                    <a:pt x="18213" y="11760"/>
                    <a:pt x="18063" y="12080"/>
                    <a:pt x="17987" y="12160"/>
                  </a:cubicBezTo>
                  <a:cubicBezTo>
                    <a:pt x="17987" y="12160"/>
                    <a:pt x="17686" y="12400"/>
                    <a:pt x="17686" y="12480"/>
                  </a:cubicBezTo>
                  <a:cubicBezTo>
                    <a:pt x="17686" y="12480"/>
                    <a:pt x="17536" y="12800"/>
                    <a:pt x="17536" y="12800"/>
                  </a:cubicBezTo>
                  <a:cubicBezTo>
                    <a:pt x="17536" y="13440"/>
                    <a:pt x="17536" y="13440"/>
                    <a:pt x="17536" y="13440"/>
                  </a:cubicBezTo>
                  <a:cubicBezTo>
                    <a:pt x="17686" y="13600"/>
                    <a:pt x="17686" y="13600"/>
                    <a:pt x="17686" y="13600"/>
                  </a:cubicBezTo>
                  <a:cubicBezTo>
                    <a:pt x="18063" y="13760"/>
                    <a:pt x="18063" y="13760"/>
                    <a:pt x="18063" y="13760"/>
                  </a:cubicBezTo>
                  <a:cubicBezTo>
                    <a:pt x="18213" y="13600"/>
                    <a:pt x="18213" y="13600"/>
                    <a:pt x="18213" y="13600"/>
                  </a:cubicBezTo>
                  <a:cubicBezTo>
                    <a:pt x="18213" y="13600"/>
                    <a:pt x="18364" y="13520"/>
                    <a:pt x="18364" y="13440"/>
                  </a:cubicBezTo>
                  <a:cubicBezTo>
                    <a:pt x="18439" y="13440"/>
                    <a:pt x="18514" y="13280"/>
                    <a:pt x="18514" y="13280"/>
                  </a:cubicBezTo>
                  <a:cubicBezTo>
                    <a:pt x="18514" y="13280"/>
                    <a:pt x="18740" y="13120"/>
                    <a:pt x="18740" y="13120"/>
                  </a:cubicBezTo>
                  <a:cubicBezTo>
                    <a:pt x="18740" y="13120"/>
                    <a:pt x="18740" y="12880"/>
                    <a:pt x="18740" y="12880"/>
                  </a:cubicBezTo>
                  <a:cubicBezTo>
                    <a:pt x="18740" y="12880"/>
                    <a:pt x="18815" y="12560"/>
                    <a:pt x="18815" y="12560"/>
                  </a:cubicBezTo>
                  <a:cubicBezTo>
                    <a:pt x="18815" y="12560"/>
                    <a:pt x="18966" y="12480"/>
                    <a:pt x="18966" y="12480"/>
                  </a:cubicBezTo>
                  <a:cubicBezTo>
                    <a:pt x="18966" y="12400"/>
                    <a:pt x="19192" y="12240"/>
                    <a:pt x="19192" y="12240"/>
                  </a:cubicBezTo>
                  <a:cubicBezTo>
                    <a:pt x="19192" y="12240"/>
                    <a:pt x="19493" y="12000"/>
                    <a:pt x="19493" y="12000"/>
                  </a:cubicBezTo>
                  <a:cubicBezTo>
                    <a:pt x="19568" y="12000"/>
                    <a:pt x="19718" y="11760"/>
                    <a:pt x="19718" y="11760"/>
                  </a:cubicBezTo>
                  <a:cubicBezTo>
                    <a:pt x="19944" y="11760"/>
                    <a:pt x="19944" y="11760"/>
                    <a:pt x="19944" y="11760"/>
                  </a:cubicBezTo>
                  <a:cubicBezTo>
                    <a:pt x="20245" y="11840"/>
                    <a:pt x="20245" y="11840"/>
                    <a:pt x="20245" y="11840"/>
                  </a:cubicBezTo>
                  <a:cubicBezTo>
                    <a:pt x="20697" y="12320"/>
                    <a:pt x="20697" y="12320"/>
                    <a:pt x="20697" y="12320"/>
                  </a:cubicBezTo>
                  <a:cubicBezTo>
                    <a:pt x="20998" y="12960"/>
                    <a:pt x="20998" y="12960"/>
                    <a:pt x="20998" y="12960"/>
                  </a:cubicBezTo>
                  <a:cubicBezTo>
                    <a:pt x="21299" y="14720"/>
                    <a:pt x="21299" y="14720"/>
                    <a:pt x="21299" y="14720"/>
                  </a:cubicBezTo>
                  <a:cubicBezTo>
                    <a:pt x="21525" y="15120"/>
                    <a:pt x="21525" y="15120"/>
                    <a:pt x="21525" y="15120"/>
                  </a:cubicBezTo>
                  <a:cubicBezTo>
                    <a:pt x="21525" y="15440"/>
                    <a:pt x="21525" y="15440"/>
                    <a:pt x="21525" y="15440"/>
                  </a:cubicBezTo>
                  <a:cubicBezTo>
                    <a:pt x="21525" y="15440"/>
                    <a:pt x="21600" y="15680"/>
                    <a:pt x="21600" y="15760"/>
                  </a:cubicBezTo>
                  <a:cubicBezTo>
                    <a:pt x="21600" y="15840"/>
                    <a:pt x="21600" y="17040"/>
                    <a:pt x="21600" y="17040"/>
                  </a:cubicBezTo>
                  <a:cubicBezTo>
                    <a:pt x="21073" y="17040"/>
                    <a:pt x="21073" y="17040"/>
                    <a:pt x="21073" y="17040"/>
                  </a:cubicBezTo>
                  <a:cubicBezTo>
                    <a:pt x="20923" y="17040"/>
                    <a:pt x="20923" y="17040"/>
                    <a:pt x="20923" y="17040"/>
                  </a:cubicBezTo>
                  <a:cubicBezTo>
                    <a:pt x="20923" y="17280"/>
                    <a:pt x="20923" y="17280"/>
                    <a:pt x="20923" y="17280"/>
                  </a:cubicBezTo>
                  <a:cubicBezTo>
                    <a:pt x="20697" y="17600"/>
                    <a:pt x="20697" y="17600"/>
                    <a:pt x="20697" y="17600"/>
                  </a:cubicBezTo>
                  <a:cubicBezTo>
                    <a:pt x="20622" y="18000"/>
                    <a:pt x="20622" y="18000"/>
                    <a:pt x="20622" y="18000"/>
                  </a:cubicBezTo>
                  <a:cubicBezTo>
                    <a:pt x="20471" y="18320"/>
                    <a:pt x="20471" y="18320"/>
                    <a:pt x="20471" y="18320"/>
                  </a:cubicBezTo>
                  <a:cubicBezTo>
                    <a:pt x="20245" y="18640"/>
                    <a:pt x="20245" y="18640"/>
                    <a:pt x="20245" y="18640"/>
                  </a:cubicBezTo>
                  <a:cubicBezTo>
                    <a:pt x="20020" y="19440"/>
                    <a:pt x="20020" y="19440"/>
                    <a:pt x="20020" y="19440"/>
                  </a:cubicBezTo>
                  <a:cubicBezTo>
                    <a:pt x="20020" y="19920"/>
                    <a:pt x="20020" y="19920"/>
                    <a:pt x="20020" y="19920"/>
                  </a:cubicBezTo>
                  <a:cubicBezTo>
                    <a:pt x="19718" y="20320"/>
                    <a:pt x="19718" y="20320"/>
                    <a:pt x="19718" y="20320"/>
                  </a:cubicBezTo>
                  <a:cubicBezTo>
                    <a:pt x="19493" y="20720"/>
                    <a:pt x="19493" y="20720"/>
                    <a:pt x="19493" y="20720"/>
                  </a:cubicBezTo>
                  <a:cubicBezTo>
                    <a:pt x="16031" y="21360"/>
                    <a:pt x="16031" y="21360"/>
                    <a:pt x="16031" y="21360"/>
                  </a:cubicBezTo>
                  <a:cubicBezTo>
                    <a:pt x="15955" y="21200"/>
                    <a:pt x="15955" y="21200"/>
                    <a:pt x="15955" y="21200"/>
                  </a:cubicBezTo>
                  <a:cubicBezTo>
                    <a:pt x="10612" y="21600"/>
                    <a:pt x="10612" y="21600"/>
                    <a:pt x="10612" y="21600"/>
                  </a:cubicBezTo>
                  <a:cubicBezTo>
                    <a:pt x="10988" y="21200"/>
                    <a:pt x="10988" y="21200"/>
                    <a:pt x="10988" y="21200"/>
                  </a:cubicBezTo>
                  <a:cubicBezTo>
                    <a:pt x="11139" y="20880"/>
                    <a:pt x="11139" y="20880"/>
                    <a:pt x="11139" y="20880"/>
                  </a:cubicBezTo>
                  <a:cubicBezTo>
                    <a:pt x="11440" y="20320"/>
                    <a:pt x="11440" y="20320"/>
                    <a:pt x="11440" y="20320"/>
                  </a:cubicBezTo>
                  <a:cubicBezTo>
                    <a:pt x="11741" y="19600"/>
                    <a:pt x="11741" y="19600"/>
                    <a:pt x="11741" y="19600"/>
                  </a:cubicBezTo>
                  <a:cubicBezTo>
                    <a:pt x="11891" y="18800"/>
                    <a:pt x="11891" y="18800"/>
                    <a:pt x="11891" y="18800"/>
                  </a:cubicBezTo>
                  <a:cubicBezTo>
                    <a:pt x="11816" y="17360"/>
                    <a:pt x="11816" y="17360"/>
                    <a:pt x="11816" y="17360"/>
                  </a:cubicBezTo>
                  <a:cubicBezTo>
                    <a:pt x="11816" y="16720"/>
                    <a:pt x="11816" y="16720"/>
                    <a:pt x="11816" y="16720"/>
                  </a:cubicBezTo>
                  <a:cubicBezTo>
                    <a:pt x="11515" y="16240"/>
                    <a:pt x="11515" y="16240"/>
                    <a:pt x="11515" y="16240"/>
                  </a:cubicBezTo>
                  <a:cubicBezTo>
                    <a:pt x="11214" y="15600"/>
                    <a:pt x="11214" y="15600"/>
                    <a:pt x="11214" y="15600"/>
                  </a:cubicBezTo>
                  <a:cubicBezTo>
                    <a:pt x="10913" y="15280"/>
                    <a:pt x="10913" y="15280"/>
                    <a:pt x="10913" y="15280"/>
                  </a:cubicBezTo>
                  <a:cubicBezTo>
                    <a:pt x="10687" y="14720"/>
                    <a:pt x="10687" y="14720"/>
                    <a:pt x="10687" y="14720"/>
                  </a:cubicBezTo>
                  <a:cubicBezTo>
                    <a:pt x="10838" y="14320"/>
                    <a:pt x="10838" y="14320"/>
                    <a:pt x="10838" y="14320"/>
                  </a:cubicBezTo>
                  <a:cubicBezTo>
                    <a:pt x="10988" y="14160"/>
                    <a:pt x="10988" y="14160"/>
                    <a:pt x="10988" y="14160"/>
                  </a:cubicBezTo>
                  <a:cubicBezTo>
                    <a:pt x="10988" y="13840"/>
                    <a:pt x="10988" y="13840"/>
                    <a:pt x="10988" y="13840"/>
                  </a:cubicBezTo>
                  <a:cubicBezTo>
                    <a:pt x="10838" y="13200"/>
                    <a:pt x="10838" y="13200"/>
                    <a:pt x="10838" y="13200"/>
                  </a:cubicBezTo>
                  <a:cubicBezTo>
                    <a:pt x="10612" y="12960"/>
                    <a:pt x="10612" y="12960"/>
                    <a:pt x="10612" y="12960"/>
                  </a:cubicBezTo>
                  <a:cubicBezTo>
                    <a:pt x="10838" y="12800"/>
                    <a:pt x="10838" y="12800"/>
                    <a:pt x="10838" y="12800"/>
                  </a:cubicBezTo>
                  <a:cubicBezTo>
                    <a:pt x="10913" y="12400"/>
                    <a:pt x="10913" y="12400"/>
                    <a:pt x="10913" y="12400"/>
                  </a:cubicBezTo>
                  <a:cubicBezTo>
                    <a:pt x="10988" y="12000"/>
                    <a:pt x="10988" y="12000"/>
                    <a:pt x="10988" y="12000"/>
                  </a:cubicBezTo>
                  <a:cubicBezTo>
                    <a:pt x="11139" y="11760"/>
                    <a:pt x="11139" y="11760"/>
                    <a:pt x="11139" y="11760"/>
                  </a:cubicBezTo>
                  <a:cubicBezTo>
                    <a:pt x="11139" y="11120"/>
                    <a:pt x="11139" y="11120"/>
                    <a:pt x="11139" y="11120"/>
                  </a:cubicBezTo>
                  <a:cubicBezTo>
                    <a:pt x="11063" y="10800"/>
                    <a:pt x="11063" y="10800"/>
                    <a:pt x="11063" y="10800"/>
                  </a:cubicBezTo>
                  <a:cubicBezTo>
                    <a:pt x="11139" y="10400"/>
                    <a:pt x="11139" y="10400"/>
                    <a:pt x="11139" y="10400"/>
                  </a:cubicBezTo>
                  <a:cubicBezTo>
                    <a:pt x="11364" y="10080"/>
                    <a:pt x="11364" y="10080"/>
                    <a:pt x="11364" y="10080"/>
                  </a:cubicBezTo>
                  <a:cubicBezTo>
                    <a:pt x="11515" y="9760"/>
                    <a:pt x="11515" y="9760"/>
                    <a:pt x="11515" y="9760"/>
                  </a:cubicBezTo>
                  <a:cubicBezTo>
                    <a:pt x="11515" y="9360"/>
                    <a:pt x="11515" y="9360"/>
                    <a:pt x="11515" y="9360"/>
                  </a:cubicBezTo>
                  <a:cubicBezTo>
                    <a:pt x="11816" y="9280"/>
                    <a:pt x="11816" y="9280"/>
                    <a:pt x="11816" y="9280"/>
                  </a:cubicBezTo>
                  <a:cubicBezTo>
                    <a:pt x="12268" y="9280"/>
                    <a:pt x="12268" y="9280"/>
                    <a:pt x="12268" y="9280"/>
                  </a:cubicBezTo>
                  <a:cubicBezTo>
                    <a:pt x="12418" y="8640"/>
                    <a:pt x="12418" y="8640"/>
                    <a:pt x="12418" y="8640"/>
                  </a:cubicBezTo>
                  <a:cubicBezTo>
                    <a:pt x="12493" y="8480"/>
                    <a:pt x="12493" y="8480"/>
                    <a:pt x="12493" y="8480"/>
                  </a:cubicBezTo>
                  <a:cubicBezTo>
                    <a:pt x="12644" y="8400"/>
                    <a:pt x="12644" y="8400"/>
                    <a:pt x="12644" y="8400"/>
                  </a:cubicBezTo>
                  <a:cubicBezTo>
                    <a:pt x="12870" y="9120"/>
                    <a:pt x="12870" y="9120"/>
                    <a:pt x="12870" y="9120"/>
                  </a:cubicBezTo>
                  <a:cubicBezTo>
                    <a:pt x="12569" y="9520"/>
                    <a:pt x="12569" y="9520"/>
                    <a:pt x="12569" y="9520"/>
                  </a:cubicBezTo>
                  <a:cubicBezTo>
                    <a:pt x="12569" y="9680"/>
                    <a:pt x="12569" y="9680"/>
                    <a:pt x="12569" y="9680"/>
                  </a:cubicBezTo>
                  <a:cubicBezTo>
                    <a:pt x="12569" y="9680"/>
                    <a:pt x="12644" y="9760"/>
                    <a:pt x="12719" y="9760"/>
                  </a:cubicBezTo>
                  <a:cubicBezTo>
                    <a:pt x="12794" y="9760"/>
                    <a:pt x="12794" y="9760"/>
                    <a:pt x="12794" y="9760"/>
                  </a:cubicBezTo>
                  <a:cubicBezTo>
                    <a:pt x="12794" y="9760"/>
                    <a:pt x="12945" y="9680"/>
                    <a:pt x="12945" y="9680"/>
                  </a:cubicBezTo>
                  <a:cubicBezTo>
                    <a:pt x="12945" y="9600"/>
                    <a:pt x="13020" y="9360"/>
                    <a:pt x="13020" y="9360"/>
                  </a:cubicBezTo>
                  <a:cubicBezTo>
                    <a:pt x="13095" y="9280"/>
                    <a:pt x="13095" y="9280"/>
                    <a:pt x="13095" y="9280"/>
                  </a:cubicBezTo>
                  <a:cubicBezTo>
                    <a:pt x="13171" y="8880"/>
                    <a:pt x="13171" y="8880"/>
                    <a:pt x="13171" y="8880"/>
                  </a:cubicBezTo>
                  <a:cubicBezTo>
                    <a:pt x="13171" y="8640"/>
                    <a:pt x="13171" y="8640"/>
                    <a:pt x="13171" y="8640"/>
                  </a:cubicBezTo>
                  <a:cubicBezTo>
                    <a:pt x="13171" y="8320"/>
                    <a:pt x="13171" y="8320"/>
                    <a:pt x="13171" y="8320"/>
                  </a:cubicBezTo>
                  <a:cubicBezTo>
                    <a:pt x="13171" y="8000"/>
                    <a:pt x="13171" y="8000"/>
                    <a:pt x="13171" y="8000"/>
                  </a:cubicBezTo>
                  <a:cubicBezTo>
                    <a:pt x="13397" y="7680"/>
                    <a:pt x="13397" y="7680"/>
                    <a:pt x="13397" y="7680"/>
                  </a:cubicBezTo>
                  <a:cubicBezTo>
                    <a:pt x="13547" y="7520"/>
                    <a:pt x="13547" y="7520"/>
                    <a:pt x="13547" y="7520"/>
                  </a:cubicBezTo>
                  <a:cubicBezTo>
                    <a:pt x="13923" y="7440"/>
                    <a:pt x="13923" y="7440"/>
                    <a:pt x="13923" y="7440"/>
                  </a:cubicBezTo>
                  <a:cubicBezTo>
                    <a:pt x="14074" y="7280"/>
                    <a:pt x="14074" y="7280"/>
                    <a:pt x="14074" y="7280"/>
                  </a:cubicBezTo>
                  <a:cubicBezTo>
                    <a:pt x="13773" y="6960"/>
                    <a:pt x="13773" y="6960"/>
                    <a:pt x="13773" y="6960"/>
                  </a:cubicBezTo>
                  <a:cubicBezTo>
                    <a:pt x="13698" y="6720"/>
                    <a:pt x="13698" y="6720"/>
                    <a:pt x="13698" y="6720"/>
                  </a:cubicBezTo>
                  <a:cubicBezTo>
                    <a:pt x="13848" y="6480"/>
                    <a:pt x="13848" y="6480"/>
                    <a:pt x="13848" y="6480"/>
                  </a:cubicBezTo>
                  <a:cubicBezTo>
                    <a:pt x="13999" y="6240"/>
                    <a:pt x="13999" y="6240"/>
                    <a:pt x="13999" y="6240"/>
                  </a:cubicBezTo>
                  <a:cubicBezTo>
                    <a:pt x="14074" y="6160"/>
                    <a:pt x="14074" y="6160"/>
                    <a:pt x="14074" y="6160"/>
                  </a:cubicBezTo>
                  <a:cubicBezTo>
                    <a:pt x="14074" y="6000"/>
                    <a:pt x="14074" y="6000"/>
                    <a:pt x="14074" y="6000"/>
                  </a:cubicBezTo>
                  <a:cubicBezTo>
                    <a:pt x="14149" y="5920"/>
                    <a:pt x="14149" y="5920"/>
                    <a:pt x="14149" y="5920"/>
                  </a:cubicBezTo>
                  <a:cubicBezTo>
                    <a:pt x="14149" y="5920"/>
                    <a:pt x="14149" y="5920"/>
                    <a:pt x="14224" y="5920"/>
                  </a:cubicBezTo>
                  <a:cubicBezTo>
                    <a:pt x="14224" y="5920"/>
                    <a:pt x="14525" y="5840"/>
                    <a:pt x="14525" y="5840"/>
                  </a:cubicBezTo>
                  <a:cubicBezTo>
                    <a:pt x="14676" y="5840"/>
                    <a:pt x="14676" y="5840"/>
                    <a:pt x="14676" y="5840"/>
                  </a:cubicBezTo>
                  <a:cubicBezTo>
                    <a:pt x="14525" y="5600"/>
                    <a:pt x="14525" y="5600"/>
                    <a:pt x="14525" y="5600"/>
                  </a:cubicBezTo>
                  <a:cubicBezTo>
                    <a:pt x="14224" y="5360"/>
                    <a:pt x="14224" y="5360"/>
                    <a:pt x="14224" y="5360"/>
                  </a:cubicBezTo>
                  <a:cubicBezTo>
                    <a:pt x="14074" y="5200"/>
                    <a:pt x="14074" y="5200"/>
                    <a:pt x="14074" y="5200"/>
                  </a:cubicBezTo>
                  <a:cubicBezTo>
                    <a:pt x="13848" y="5040"/>
                    <a:pt x="13848" y="5040"/>
                    <a:pt x="13848" y="5040"/>
                  </a:cubicBezTo>
                  <a:cubicBezTo>
                    <a:pt x="13472" y="4880"/>
                    <a:pt x="13472" y="4880"/>
                    <a:pt x="13472" y="4880"/>
                  </a:cubicBezTo>
                  <a:cubicBezTo>
                    <a:pt x="12794" y="4800"/>
                    <a:pt x="12794" y="4800"/>
                    <a:pt x="12794" y="4800"/>
                  </a:cubicBezTo>
                  <a:cubicBezTo>
                    <a:pt x="12268" y="5120"/>
                    <a:pt x="12268" y="5120"/>
                    <a:pt x="12268" y="5120"/>
                  </a:cubicBezTo>
                  <a:cubicBezTo>
                    <a:pt x="11967" y="5440"/>
                    <a:pt x="11967" y="5440"/>
                    <a:pt x="11967" y="5440"/>
                  </a:cubicBezTo>
                  <a:cubicBezTo>
                    <a:pt x="11440" y="5520"/>
                    <a:pt x="11440" y="5520"/>
                    <a:pt x="11440" y="5520"/>
                  </a:cubicBezTo>
                  <a:cubicBezTo>
                    <a:pt x="10838" y="5520"/>
                    <a:pt x="10838" y="5520"/>
                    <a:pt x="10838" y="5520"/>
                  </a:cubicBezTo>
                  <a:cubicBezTo>
                    <a:pt x="10537" y="5760"/>
                    <a:pt x="10537" y="5760"/>
                    <a:pt x="10537" y="5760"/>
                  </a:cubicBezTo>
                  <a:cubicBezTo>
                    <a:pt x="10160" y="6480"/>
                    <a:pt x="10160" y="6480"/>
                    <a:pt x="10160" y="6480"/>
                  </a:cubicBezTo>
                  <a:cubicBezTo>
                    <a:pt x="9709" y="6800"/>
                    <a:pt x="9709" y="6800"/>
                    <a:pt x="9709" y="6800"/>
                  </a:cubicBezTo>
                  <a:cubicBezTo>
                    <a:pt x="9633" y="6720"/>
                    <a:pt x="9633" y="6720"/>
                    <a:pt x="9633" y="6720"/>
                  </a:cubicBezTo>
                  <a:cubicBezTo>
                    <a:pt x="9784" y="6400"/>
                    <a:pt x="9784" y="6400"/>
                    <a:pt x="9784" y="6400"/>
                  </a:cubicBezTo>
                  <a:cubicBezTo>
                    <a:pt x="10010" y="6160"/>
                    <a:pt x="10010" y="6160"/>
                    <a:pt x="10010" y="6160"/>
                  </a:cubicBezTo>
                  <a:cubicBezTo>
                    <a:pt x="9859" y="5920"/>
                    <a:pt x="9859" y="5920"/>
                    <a:pt x="9859" y="5920"/>
                  </a:cubicBezTo>
                  <a:cubicBezTo>
                    <a:pt x="9558" y="6080"/>
                    <a:pt x="9558" y="6080"/>
                    <a:pt x="9558" y="6080"/>
                  </a:cubicBezTo>
                  <a:cubicBezTo>
                    <a:pt x="9408" y="6160"/>
                    <a:pt x="9408" y="6160"/>
                    <a:pt x="9408" y="6160"/>
                  </a:cubicBezTo>
                  <a:cubicBezTo>
                    <a:pt x="9257" y="6480"/>
                    <a:pt x="9257" y="6480"/>
                    <a:pt x="9257" y="6480"/>
                  </a:cubicBezTo>
                  <a:cubicBezTo>
                    <a:pt x="9107" y="6560"/>
                    <a:pt x="9107" y="6560"/>
                    <a:pt x="9107" y="6560"/>
                  </a:cubicBezTo>
                  <a:cubicBezTo>
                    <a:pt x="9031" y="6560"/>
                    <a:pt x="9031" y="6560"/>
                    <a:pt x="9031" y="6560"/>
                  </a:cubicBezTo>
                  <a:cubicBezTo>
                    <a:pt x="8881" y="6000"/>
                    <a:pt x="8881" y="6000"/>
                    <a:pt x="8881" y="6000"/>
                  </a:cubicBezTo>
                  <a:cubicBezTo>
                    <a:pt x="8806" y="6000"/>
                    <a:pt x="8806" y="6000"/>
                    <a:pt x="8806" y="6000"/>
                  </a:cubicBezTo>
                  <a:cubicBezTo>
                    <a:pt x="8655" y="6480"/>
                    <a:pt x="8655" y="6480"/>
                    <a:pt x="8655" y="6480"/>
                  </a:cubicBezTo>
                  <a:cubicBezTo>
                    <a:pt x="8580" y="6800"/>
                    <a:pt x="8580" y="6800"/>
                    <a:pt x="8580" y="6800"/>
                  </a:cubicBezTo>
                  <a:cubicBezTo>
                    <a:pt x="8279" y="7200"/>
                    <a:pt x="8279" y="7200"/>
                    <a:pt x="8279" y="7200"/>
                  </a:cubicBezTo>
                  <a:cubicBezTo>
                    <a:pt x="8053" y="8080"/>
                    <a:pt x="8053" y="8080"/>
                    <a:pt x="8053" y="8080"/>
                  </a:cubicBezTo>
                  <a:cubicBezTo>
                    <a:pt x="7902" y="8560"/>
                    <a:pt x="7902" y="8560"/>
                    <a:pt x="7902" y="8560"/>
                  </a:cubicBezTo>
                  <a:cubicBezTo>
                    <a:pt x="7451" y="8960"/>
                    <a:pt x="7451" y="8960"/>
                    <a:pt x="7451" y="8960"/>
                  </a:cubicBezTo>
                  <a:cubicBezTo>
                    <a:pt x="7300" y="8640"/>
                    <a:pt x="7300" y="8640"/>
                    <a:pt x="7300" y="8640"/>
                  </a:cubicBezTo>
                  <a:cubicBezTo>
                    <a:pt x="7225" y="8080"/>
                    <a:pt x="7225" y="8080"/>
                    <a:pt x="7225" y="8080"/>
                  </a:cubicBezTo>
                  <a:cubicBezTo>
                    <a:pt x="7150" y="8000"/>
                    <a:pt x="7150" y="8000"/>
                    <a:pt x="7150" y="8000"/>
                  </a:cubicBezTo>
                  <a:cubicBezTo>
                    <a:pt x="6999" y="7760"/>
                    <a:pt x="6999" y="7760"/>
                    <a:pt x="6999" y="7760"/>
                  </a:cubicBezTo>
                  <a:cubicBezTo>
                    <a:pt x="7075" y="7520"/>
                    <a:pt x="7075" y="7520"/>
                    <a:pt x="7075" y="7520"/>
                  </a:cubicBezTo>
                  <a:cubicBezTo>
                    <a:pt x="6999" y="7040"/>
                    <a:pt x="6999" y="7040"/>
                    <a:pt x="6999" y="7040"/>
                  </a:cubicBezTo>
                  <a:cubicBezTo>
                    <a:pt x="6774" y="6800"/>
                    <a:pt x="6774" y="6800"/>
                    <a:pt x="6774" y="6800"/>
                  </a:cubicBezTo>
                  <a:cubicBezTo>
                    <a:pt x="6322" y="6480"/>
                    <a:pt x="6322" y="6480"/>
                    <a:pt x="6322" y="6480"/>
                  </a:cubicBezTo>
                  <a:cubicBezTo>
                    <a:pt x="6171" y="6160"/>
                    <a:pt x="6171" y="6160"/>
                    <a:pt x="6171" y="6160"/>
                  </a:cubicBezTo>
                  <a:cubicBezTo>
                    <a:pt x="5645" y="6080"/>
                    <a:pt x="5645" y="6080"/>
                    <a:pt x="5645" y="6080"/>
                  </a:cubicBezTo>
                  <a:cubicBezTo>
                    <a:pt x="4967" y="6080"/>
                    <a:pt x="4967" y="6080"/>
                    <a:pt x="4967" y="6080"/>
                  </a:cubicBezTo>
                  <a:cubicBezTo>
                    <a:pt x="4817" y="5920"/>
                    <a:pt x="4817" y="5920"/>
                    <a:pt x="4817" y="5920"/>
                  </a:cubicBezTo>
                  <a:cubicBezTo>
                    <a:pt x="4365" y="5920"/>
                    <a:pt x="4365" y="5920"/>
                    <a:pt x="4365" y="5920"/>
                  </a:cubicBezTo>
                  <a:cubicBezTo>
                    <a:pt x="3763" y="5840"/>
                    <a:pt x="3763" y="5840"/>
                    <a:pt x="3763" y="5840"/>
                  </a:cubicBezTo>
                  <a:cubicBezTo>
                    <a:pt x="3688" y="5680"/>
                    <a:pt x="3688" y="5680"/>
                    <a:pt x="3688" y="5680"/>
                  </a:cubicBezTo>
                  <a:cubicBezTo>
                    <a:pt x="3236" y="5440"/>
                    <a:pt x="3236" y="5440"/>
                    <a:pt x="3236" y="5440"/>
                  </a:cubicBezTo>
                  <a:cubicBezTo>
                    <a:pt x="2709" y="5360"/>
                    <a:pt x="2709" y="5360"/>
                    <a:pt x="2709" y="5360"/>
                  </a:cubicBezTo>
                  <a:cubicBezTo>
                    <a:pt x="2183" y="5200"/>
                    <a:pt x="2183" y="5200"/>
                    <a:pt x="2183" y="5200"/>
                  </a:cubicBezTo>
                  <a:cubicBezTo>
                    <a:pt x="1580" y="4960"/>
                    <a:pt x="1580" y="4960"/>
                    <a:pt x="1580" y="4960"/>
                  </a:cubicBezTo>
                  <a:cubicBezTo>
                    <a:pt x="1204" y="4720"/>
                    <a:pt x="1204" y="4720"/>
                    <a:pt x="1204" y="4720"/>
                  </a:cubicBezTo>
                  <a:cubicBezTo>
                    <a:pt x="903" y="4720"/>
                    <a:pt x="903" y="4720"/>
                    <a:pt x="903" y="4720"/>
                  </a:cubicBezTo>
                  <a:cubicBezTo>
                    <a:pt x="828" y="4720"/>
                    <a:pt x="828" y="4720"/>
                    <a:pt x="828" y="4720"/>
                  </a:cubicBezTo>
                  <a:cubicBezTo>
                    <a:pt x="677" y="4560"/>
                    <a:pt x="677" y="4560"/>
                    <a:pt x="677" y="4560"/>
                  </a:cubicBezTo>
                  <a:cubicBezTo>
                    <a:pt x="527" y="4320"/>
                    <a:pt x="527" y="4320"/>
                    <a:pt x="527" y="4320"/>
                  </a:cubicBezTo>
                  <a:cubicBezTo>
                    <a:pt x="0" y="4160"/>
                    <a:pt x="0" y="4160"/>
                    <a:pt x="0" y="4160"/>
                  </a:cubicBezTo>
                  <a:lnTo>
                    <a:pt x="0" y="408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75" name="Freeform 51"/>
            <p:cNvSpPr/>
            <p:nvPr/>
          </p:nvSpPr>
          <p:spPr>
            <a:xfrm>
              <a:off x="2291492" y="434557"/>
              <a:ext cx="388715" cy="413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28" y="6997"/>
                  </a:moveTo>
                  <a:cubicBezTo>
                    <a:pt x="19021" y="6896"/>
                    <a:pt x="19021" y="6896"/>
                    <a:pt x="19021" y="6896"/>
                  </a:cubicBezTo>
                  <a:cubicBezTo>
                    <a:pt x="18806" y="6592"/>
                    <a:pt x="18806" y="6592"/>
                    <a:pt x="18806" y="6592"/>
                  </a:cubicBezTo>
                  <a:cubicBezTo>
                    <a:pt x="18913" y="6287"/>
                    <a:pt x="18913" y="6287"/>
                    <a:pt x="18913" y="6287"/>
                  </a:cubicBezTo>
                  <a:cubicBezTo>
                    <a:pt x="18806" y="5679"/>
                    <a:pt x="18806" y="5679"/>
                    <a:pt x="18806" y="5679"/>
                  </a:cubicBezTo>
                  <a:cubicBezTo>
                    <a:pt x="18484" y="5375"/>
                    <a:pt x="18484" y="5375"/>
                    <a:pt x="18484" y="5375"/>
                  </a:cubicBezTo>
                  <a:cubicBezTo>
                    <a:pt x="17839" y="4969"/>
                    <a:pt x="17839" y="4969"/>
                    <a:pt x="17839" y="4969"/>
                  </a:cubicBezTo>
                  <a:cubicBezTo>
                    <a:pt x="17624" y="4563"/>
                    <a:pt x="17624" y="4563"/>
                    <a:pt x="17624" y="4563"/>
                  </a:cubicBezTo>
                  <a:cubicBezTo>
                    <a:pt x="16872" y="4462"/>
                    <a:pt x="16872" y="4462"/>
                    <a:pt x="16872" y="4462"/>
                  </a:cubicBezTo>
                  <a:cubicBezTo>
                    <a:pt x="15904" y="4462"/>
                    <a:pt x="15904" y="4462"/>
                    <a:pt x="15904" y="4462"/>
                  </a:cubicBezTo>
                  <a:cubicBezTo>
                    <a:pt x="15690" y="4259"/>
                    <a:pt x="15690" y="4259"/>
                    <a:pt x="15690" y="4259"/>
                  </a:cubicBezTo>
                  <a:cubicBezTo>
                    <a:pt x="15045" y="4259"/>
                    <a:pt x="15045" y="4259"/>
                    <a:pt x="15045" y="4259"/>
                  </a:cubicBezTo>
                  <a:cubicBezTo>
                    <a:pt x="14185" y="4158"/>
                    <a:pt x="14185" y="4158"/>
                    <a:pt x="14185" y="4158"/>
                  </a:cubicBezTo>
                  <a:cubicBezTo>
                    <a:pt x="14078" y="3955"/>
                    <a:pt x="14078" y="3955"/>
                    <a:pt x="14078" y="3955"/>
                  </a:cubicBezTo>
                  <a:cubicBezTo>
                    <a:pt x="13433" y="3651"/>
                    <a:pt x="13433" y="3651"/>
                    <a:pt x="13433" y="3651"/>
                  </a:cubicBezTo>
                  <a:cubicBezTo>
                    <a:pt x="12681" y="3549"/>
                    <a:pt x="12681" y="3549"/>
                    <a:pt x="12681" y="3549"/>
                  </a:cubicBezTo>
                  <a:cubicBezTo>
                    <a:pt x="11928" y="3346"/>
                    <a:pt x="11928" y="3346"/>
                    <a:pt x="11928" y="3346"/>
                  </a:cubicBezTo>
                  <a:cubicBezTo>
                    <a:pt x="11069" y="3042"/>
                    <a:pt x="11069" y="3042"/>
                    <a:pt x="11069" y="3042"/>
                  </a:cubicBezTo>
                  <a:cubicBezTo>
                    <a:pt x="10531" y="2738"/>
                    <a:pt x="10531" y="2738"/>
                    <a:pt x="10531" y="2738"/>
                  </a:cubicBezTo>
                  <a:cubicBezTo>
                    <a:pt x="10101" y="2738"/>
                    <a:pt x="10101" y="2738"/>
                    <a:pt x="10101" y="2738"/>
                  </a:cubicBezTo>
                  <a:cubicBezTo>
                    <a:pt x="9994" y="2738"/>
                    <a:pt x="9994" y="2738"/>
                    <a:pt x="9994" y="2738"/>
                  </a:cubicBezTo>
                  <a:cubicBezTo>
                    <a:pt x="9779" y="2535"/>
                    <a:pt x="9779" y="2535"/>
                    <a:pt x="9779" y="2535"/>
                  </a:cubicBezTo>
                  <a:cubicBezTo>
                    <a:pt x="9564" y="2231"/>
                    <a:pt x="9564" y="2231"/>
                    <a:pt x="9564" y="2231"/>
                  </a:cubicBezTo>
                  <a:cubicBezTo>
                    <a:pt x="8812" y="2028"/>
                    <a:pt x="8812" y="2028"/>
                    <a:pt x="8812" y="2028"/>
                  </a:cubicBezTo>
                  <a:cubicBezTo>
                    <a:pt x="8812" y="2028"/>
                    <a:pt x="8812" y="2028"/>
                    <a:pt x="8812" y="2028"/>
                  </a:cubicBezTo>
                  <a:cubicBezTo>
                    <a:pt x="8704" y="2028"/>
                    <a:pt x="8704" y="2028"/>
                    <a:pt x="8704" y="2028"/>
                  </a:cubicBezTo>
                  <a:cubicBezTo>
                    <a:pt x="8382" y="1825"/>
                    <a:pt x="8382" y="1825"/>
                    <a:pt x="8382" y="1825"/>
                  </a:cubicBezTo>
                  <a:cubicBezTo>
                    <a:pt x="8060" y="1623"/>
                    <a:pt x="8060" y="1623"/>
                    <a:pt x="8060" y="1623"/>
                  </a:cubicBezTo>
                  <a:cubicBezTo>
                    <a:pt x="7737" y="1521"/>
                    <a:pt x="7737" y="1521"/>
                    <a:pt x="7737" y="1521"/>
                  </a:cubicBezTo>
                  <a:cubicBezTo>
                    <a:pt x="7522" y="1724"/>
                    <a:pt x="7522" y="1724"/>
                    <a:pt x="7522" y="1724"/>
                  </a:cubicBezTo>
                  <a:cubicBezTo>
                    <a:pt x="7200" y="1825"/>
                    <a:pt x="7200" y="1825"/>
                    <a:pt x="7200" y="1825"/>
                  </a:cubicBezTo>
                  <a:cubicBezTo>
                    <a:pt x="7093" y="1724"/>
                    <a:pt x="7093" y="1724"/>
                    <a:pt x="7093" y="1724"/>
                  </a:cubicBezTo>
                  <a:cubicBezTo>
                    <a:pt x="7200" y="1521"/>
                    <a:pt x="7200" y="1521"/>
                    <a:pt x="7200" y="1521"/>
                  </a:cubicBezTo>
                  <a:cubicBezTo>
                    <a:pt x="7307" y="913"/>
                    <a:pt x="7307" y="913"/>
                    <a:pt x="7307" y="913"/>
                  </a:cubicBezTo>
                  <a:cubicBezTo>
                    <a:pt x="7415" y="710"/>
                    <a:pt x="7415" y="710"/>
                    <a:pt x="7415" y="710"/>
                  </a:cubicBezTo>
                  <a:cubicBezTo>
                    <a:pt x="7522" y="203"/>
                    <a:pt x="7522" y="203"/>
                    <a:pt x="7522" y="203"/>
                  </a:cubicBezTo>
                  <a:cubicBezTo>
                    <a:pt x="7200" y="0"/>
                    <a:pt x="7200" y="0"/>
                    <a:pt x="7200" y="0"/>
                  </a:cubicBezTo>
                  <a:cubicBezTo>
                    <a:pt x="6985" y="101"/>
                    <a:pt x="6985" y="101"/>
                    <a:pt x="6985" y="101"/>
                  </a:cubicBezTo>
                  <a:cubicBezTo>
                    <a:pt x="6555" y="304"/>
                    <a:pt x="6555" y="304"/>
                    <a:pt x="6555" y="304"/>
                  </a:cubicBezTo>
                  <a:cubicBezTo>
                    <a:pt x="6125" y="406"/>
                    <a:pt x="6125" y="406"/>
                    <a:pt x="6125" y="406"/>
                  </a:cubicBezTo>
                  <a:cubicBezTo>
                    <a:pt x="5588" y="608"/>
                    <a:pt x="5588" y="608"/>
                    <a:pt x="5588" y="608"/>
                  </a:cubicBezTo>
                  <a:cubicBezTo>
                    <a:pt x="5051" y="913"/>
                    <a:pt x="5051" y="913"/>
                    <a:pt x="5051" y="913"/>
                  </a:cubicBezTo>
                  <a:cubicBezTo>
                    <a:pt x="4191" y="1318"/>
                    <a:pt x="4191" y="1318"/>
                    <a:pt x="4191" y="1318"/>
                  </a:cubicBezTo>
                  <a:cubicBezTo>
                    <a:pt x="3976" y="1623"/>
                    <a:pt x="3976" y="1623"/>
                    <a:pt x="3976" y="1623"/>
                  </a:cubicBezTo>
                  <a:cubicBezTo>
                    <a:pt x="3546" y="1623"/>
                    <a:pt x="3546" y="1623"/>
                    <a:pt x="3546" y="1623"/>
                  </a:cubicBezTo>
                  <a:cubicBezTo>
                    <a:pt x="3009" y="1420"/>
                    <a:pt x="3009" y="1420"/>
                    <a:pt x="3009" y="1420"/>
                  </a:cubicBezTo>
                  <a:cubicBezTo>
                    <a:pt x="2687" y="1115"/>
                    <a:pt x="2687" y="1115"/>
                    <a:pt x="2687" y="1115"/>
                  </a:cubicBezTo>
                  <a:cubicBezTo>
                    <a:pt x="2257" y="1521"/>
                    <a:pt x="2257" y="1521"/>
                    <a:pt x="2257" y="1521"/>
                  </a:cubicBezTo>
                  <a:cubicBezTo>
                    <a:pt x="2149" y="4361"/>
                    <a:pt x="2149" y="4361"/>
                    <a:pt x="2149" y="4361"/>
                  </a:cubicBezTo>
                  <a:cubicBezTo>
                    <a:pt x="752" y="5172"/>
                    <a:pt x="752" y="5172"/>
                    <a:pt x="752" y="5172"/>
                  </a:cubicBezTo>
                  <a:cubicBezTo>
                    <a:pt x="537" y="5577"/>
                    <a:pt x="537" y="5577"/>
                    <a:pt x="537" y="5577"/>
                  </a:cubicBezTo>
                  <a:cubicBezTo>
                    <a:pt x="0" y="6693"/>
                    <a:pt x="0" y="6693"/>
                    <a:pt x="0" y="6693"/>
                  </a:cubicBezTo>
                  <a:cubicBezTo>
                    <a:pt x="537" y="7301"/>
                    <a:pt x="537" y="7301"/>
                    <a:pt x="537" y="7301"/>
                  </a:cubicBezTo>
                  <a:cubicBezTo>
                    <a:pt x="752" y="7301"/>
                    <a:pt x="752" y="7301"/>
                    <a:pt x="752" y="7301"/>
                  </a:cubicBezTo>
                  <a:cubicBezTo>
                    <a:pt x="537" y="9025"/>
                    <a:pt x="537" y="9025"/>
                    <a:pt x="537" y="9025"/>
                  </a:cubicBezTo>
                  <a:cubicBezTo>
                    <a:pt x="430" y="10851"/>
                    <a:pt x="430" y="10851"/>
                    <a:pt x="430" y="10851"/>
                  </a:cubicBezTo>
                  <a:cubicBezTo>
                    <a:pt x="1075" y="11358"/>
                    <a:pt x="1075" y="11358"/>
                    <a:pt x="1075" y="11358"/>
                  </a:cubicBezTo>
                  <a:cubicBezTo>
                    <a:pt x="2042" y="11865"/>
                    <a:pt x="2042" y="11865"/>
                    <a:pt x="2042" y="11865"/>
                  </a:cubicBezTo>
                  <a:cubicBezTo>
                    <a:pt x="3546" y="12676"/>
                    <a:pt x="3546" y="12676"/>
                    <a:pt x="3546" y="12676"/>
                  </a:cubicBezTo>
                  <a:cubicBezTo>
                    <a:pt x="4513" y="13690"/>
                    <a:pt x="4513" y="13690"/>
                    <a:pt x="4513" y="13690"/>
                  </a:cubicBezTo>
                  <a:cubicBezTo>
                    <a:pt x="4836" y="14096"/>
                    <a:pt x="4836" y="14096"/>
                    <a:pt x="4836" y="14096"/>
                  </a:cubicBezTo>
                  <a:cubicBezTo>
                    <a:pt x="5588" y="14603"/>
                    <a:pt x="5588" y="14603"/>
                    <a:pt x="5588" y="14603"/>
                  </a:cubicBezTo>
                  <a:cubicBezTo>
                    <a:pt x="6448" y="15414"/>
                    <a:pt x="6448" y="15414"/>
                    <a:pt x="6448" y="15414"/>
                  </a:cubicBezTo>
                  <a:cubicBezTo>
                    <a:pt x="6555" y="16124"/>
                    <a:pt x="6555" y="16124"/>
                    <a:pt x="6555" y="16124"/>
                  </a:cubicBezTo>
                  <a:cubicBezTo>
                    <a:pt x="6448" y="16834"/>
                    <a:pt x="6448" y="16834"/>
                    <a:pt x="6448" y="16834"/>
                  </a:cubicBezTo>
                  <a:cubicBezTo>
                    <a:pt x="6770" y="17544"/>
                    <a:pt x="6770" y="17544"/>
                    <a:pt x="6770" y="17544"/>
                  </a:cubicBezTo>
                  <a:cubicBezTo>
                    <a:pt x="6985" y="17848"/>
                    <a:pt x="6985" y="17848"/>
                    <a:pt x="6985" y="17848"/>
                  </a:cubicBezTo>
                  <a:cubicBezTo>
                    <a:pt x="6985" y="18558"/>
                    <a:pt x="6985" y="18558"/>
                    <a:pt x="6985" y="18558"/>
                  </a:cubicBezTo>
                  <a:cubicBezTo>
                    <a:pt x="6985" y="18963"/>
                    <a:pt x="6985" y="18963"/>
                    <a:pt x="6985" y="18963"/>
                  </a:cubicBezTo>
                  <a:cubicBezTo>
                    <a:pt x="6985" y="19572"/>
                    <a:pt x="6985" y="19572"/>
                    <a:pt x="6985" y="19572"/>
                  </a:cubicBezTo>
                  <a:cubicBezTo>
                    <a:pt x="7200" y="20079"/>
                    <a:pt x="7200" y="20079"/>
                    <a:pt x="7200" y="20079"/>
                  </a:cubicBezTo>
                  <a:cubicBezTo>
                    <a:pt x="7200" y="20586"/>
                    <a:pt x="7200" y="20586"/>
                    <a:pt x="7200" y="20586"/>
                  </a:cubicBezTo>
                  <a:cubicBezTo>
                    <a:pt x="7737" y="20586"/>
                    <a:pt x="7737" y="20586"/>
                    <a:pt x="7737" y="20586"/>
                  </a:cubicBezTo>
                  <a:cubicBezTo>
                    <a:pt x="7737" y="20586"/>
                    <a:pt x="8167" y="20992"/>
                    <a:pt x="8275" y="20992"/>
                  </a:cubicBezTo>
                  <a:cubicBezTo>
                    <a:pt x="8382" y="20992"/>
                    <a:pt x="8812" y="21194"/>
                    <a:pt x="8812" y="21194"/>
                  </a:cubicBezTo>
                  <a:cubicBezTo>
                    <a:pt x="9134" y="21600"/>
                    <a:pt x="9134" y="21600"/>
                    <a:pt x="9134" y="21600"/>
                  </a:cubicBezTo>
                  <a:cubicBezTo>
                    <a:pt x="19773" y="20992"/>
                    <a:pt x="19773" y="20992"/>
                    <a:pt x="19773" y="20992"/>
                  </a:cubicBezTo>
                  <a:cubicBezTo>
                    <a:pt x="19773" y="19775"/>
                    <a:pt x="19773" y="19775"/>
                    <a:pt x="19773" y="19775"/>
                  </a:cubicBezTo>
                  <a:cubicBezTo>
                    <a:pt x="19773" y="19369"/>
                    <a:pt x="19773" y="19369"/>
                    <a:pt x="19773" y="19369"/>
                  </a:cubicBezTo>
                  <a:cubicBezTo>
                    <a:pt x="19236" y="18152"/>
                    <a:pt x="19236" y="18152"/>
                    <a:pt x="19236" y="18152"/>
                  </a:cubicBezTo>
                  <a:cubicBezTo>
                    <a:pt x="19128" y="17442"/>
                    <a:pt x="19128" y="17442"/>
                    <a:pt x="19128" y="17442"/>
                  </a:cubicBezTo>
                  <a:cubicBezTo>
                    <a:pt x="19236" y="16631"/>
                    <a:pt x="19236" y="16631"/>
                    <a:pt x="19236" y="16631"/>
                  </a:cubicBezTo>
                  <a:cubicBezTo>
                    <a:pt x="19451" y="16023"/>
                    <a:pt x="19451" y="16023"/>
                    <a:pt x="19451" y="16023"/>
                  </a:cubicBezTo>
                  <a:cubicBezTo>
                    <a:pt x="19558" y="15718"/>
                    <a:pt x="19558" y="15718"/>
                    <a:pt x="19558" y="15718"/>
                  </a:cubicBezTo>
                  <a:cubicBezTo>
                    <a:pt x="19773" y="15414"/>
                    <a:pt x="19773" y="15414"/>
                    <a:pt x="19773" y="15414"/>
                  </a:cubicBezTo>
                  <a:cubicBezTo>
                    <a:pt x="19558" y="14907"/>
                    <a:pt x="19558" y="14907"/>
                    <a:pt x="19558" y="14907"/>
                  </a:cubicBezTo>
                  <a:cubicBezTo>
                    <a:pt x="19558" y="14197"/>
                    <a:pt x="19558" y="14197"/>
                    <a:pt x="19558" y="14197"/>
                  </a:cubicBezTo>
                  <a:cubicBezTo>
                    <a:pt x="19558" y="13792"/>
                    <a:pt x="19558" y="13792"/>
                    <a:pt x="19558" y="13792"/>
                  </a:cubicBezTo>
                  <a:cubicBezTo>
                    <a:pt x="19773" y="13487"/>
                    <a:pt x="19773" y="13487"/>
                    <a:pt x="19773" y="13487"/>
                  </a:cubicBezTo>
                  <a:cubicBezTo>
                    <a:pt x="19773" y="13285"/>
                    <a:pt x="19773" y="13285"/>
                    <a:pt x="19773" y="13285"/>
                  </a:cubicBezTo>
                  <a:cubicBezTo>
                    <a:pt x="20203" y="12879"/>
                    <a:pt x="20203" y="12879"/>
                    <a:pt x="20203" y="12879"/>
                  </a:cubicBezTo>
                  <a:cubicBezTo>
                    <a:pt x="20203" y="12676"/>
                    <a:pt x="20203" y="12676"/>
                    <a:pt x="20203" y="12676"/>
                  </a:cubicBezTo>
                  <a:cubicBezTo>
                    <a:pt x="19988" y="12270"/>
                    <a:pt x="19988" y="12270"/>
                    <a:pt x="19988" y="12270"/>
                  </a:cubicBezTo>
                  <a:cubicBezTo>
                    <a:pt x="19988" y="11966"/>
                    <a:pt x="19988" y="11966"/>
                    <a:pt x="19988" y="11966"/>
                  </a:cubicBezTo>
                  <a:cubicBezTo>
                    <a:pt x="20096" y="11155"/>
                    <a:pt x="20096" y="11155"/>
                    <a:pt x="20096" y="11155"/>
                  </a:cubicBezTo>
                  <a:cubicBezTo>
                    <a:pt x="20203" y="10648"/>
                    <a:pt x="20203" y="10648"/>
                    <a:pt x="20203" y="10648"/>
                  </a:cubicBezTo>
                  <a:cubicBezTo>
                    <a:pt x="20525" y="10039"/>
                    <a:pt x="20525" y="10039"/>
                    <a:pt x="20525" y="10039"/>
                  </a:cubicBezTo>
                  <a:cubicBezTo>
                    <a:pt x="21063" y="9025"/>
                    <a:pt x="21063" y="9025"/>
                    <a:pt x="21063" y="9025"/>
                  </a:cubicBezTo>
                  <a:cubicBezTo>
                    <a:pt x="21170" y="8620"/>
                    <a:pt x="21170" y="8620"/>
                    <a:pt x="21170" y="8620"/>
                  </a:cubicBezTo>
                  <a:cubicBezTo>
                    <a:pt x="21170" y="8315"/>
                    <a:pt x="21170" y="8315"/>
                    <a:pt x="21170" y="8315"/>
                  </a:cubicBezTo>
                  <a:cubicBezTo>
                    <a:pt x="21600" y="8214"/>
                    <a:pt x="21600" y="8214"/>
                    <a:pt x="21600" y="8214"/>
                  </a:cubicBezTo>
                  <a:cubicBezTo>
                    <a:pt x="21600" y="8011"/>
                    <a:pt x="21600" y="8011"/>
                    <a:pt x="21600" y="8011"/>
                  </a:cubicBezTo>
                  <a:cubicBezTo>
                    <a:pt x="21600" y="7808"/>
                    <a:pt x="21600" y="7808"/>
                    <a:pt x="21600" y="7808"/>
                  </a:cubicBezTo>
                  <a:cubicBezTo>
                    <a:pt x="21600" y="7606"/>
                    <a:pt x="21600" y="7606"/>
                    <a:pt x="21600" y="7606"/>
                  </a:cubicBezTo>
                  <a:cubicBezTo>
                    <a:pt x="21600" y="7403"/>
                    <a:pt x="21600" y="7403"/>
                    <a:pt x="21600" y="7403"/>
                  </a:cubicBezTo>
                  <a:cubicBezTo>
                    <a:pt x="21600" y="7200"/>
                    <a:pt x="21600" y="7200"/>
                    <a:pt x="21600" y="7200"/>
                  </a:cubicBezTo>
                  <a:cubicBezTo>
                    <a:pt x="21170" y="7606"/>
                    <a:pt x="21170" y="7606"/>
                    <a:pt x="21170" y="7606"/>
                  </a:cubicBezTo>
                  <a:cubicBezTo>
                    <a:pt x="20848" y="8011"/>
                    <a:pt x="20848" y="8011"/>
                    <a:pt x="20848" y="8011"/>
                  </a:cubicBezTo>
                  <a:cubicBezTo>
                    <a:pt x="20740" y="8518"/>
                    <a:pt x="20740" y="8518"/>
                    <a:pt x="20740" y="8518"/>
                  </a:cubicBezTo>
                  <a:cubicBezTo>
                    <a:pt x="20418" y="9127"/>
                    <a:pt x="20418" y="9127"/>
                    <a:pt x="20418" y="9127"/>
                  </a:cubicBezTo>
                  <a:cubicBezTo>
                    <a:pt x="20096" y="9330"/>
                    <a:pt x="20096" y="9330"/>
                    <a:pt x="20096" y="9330"/>
                  </a:cubicBezTo>
                  <a:cubicBezTo>
                    <a:pt x="19451" y="9634"/>
                    <a:pt x="19451" y="9634"/>
                    <a:pt x="19451" y="9634"/>
                  </a:cubicBezTo>
                  <a:cubicBezTo>
                    <a:pt x="19128" y="10039"/>
                    <a:pt x="19128" y="10039"/>
                    <a:pt x="19128" y="10039"/>
                  </a:cubicBezTo>
                  <a:cubicBezTo>
                    <a:pt x="19021" y="10242"/>
                    <a:pt x="19021" y="10242"/>
                    <a:pt x="19021" y="10242"/>
                  </a:cubicBezTo>
                  <a:cubicBezTo>
                    <a:pt x="18806" y="10648"/>
                    <a:pt x="18806" y="10648"/>
                    <a:pt x="18806" y="10648"/>
                  </a:cubicBezTo>
                  <a:cubicBezTo>
                    <a:pt x="18376" y="11155"/>
                    <a:pt x="18376" y="11155"/>
                    <a:pt x="18376" y="11155"/>
                  </a:cubicBezTo>
                  <a:cubicBezTo>
                    <a:pt x="18054" y="10851"/>
                    <a:pt x="18054" y="10851"/>
                    <a:pt x="18054" y="10851"/>
                  </a:cubicBezTo>
                  <a:cubicBezTo>
                    <a:pt x="18376" y="10445"/>
                    <a:pt x="18376" y="10445"/>
                    <a:pt x="18376" y="10445"/>
                  </a:cubicBezTo>
                  <a:cubicBezTo>
                    <a:pt x="18591" y="9735"/>
                    <a:pt x="18591" y="9735"/>
                    <a:pt x="18591" y="9735"/>
                  </a:cubicBezTo>
                  <a:cubicBezTo>
                    <a:pt x="18699" y="9431"/>
                    <a:pt x="18699" y="9431"/>
                    <a:pt x="18699" y="9431"/>
                  </a:cubicBezTo>
                  <a:cubicBezTo>
                    <a:pt x="18806" y="9228"/>
                    <a:pt x="18806" y="9228"/>
                    <a:pt x="18806" y="9228"/>
                  </a:cubicBezTo>
                  <a:cubicBezTo>
                    <a:pt x="19021" y="9025"/>
                    <a:pt x="19021" y="9025"/>
                    <a:pt x="19021" y="9025"/>
                  </a:cubicBezTo>
                  <a:cubicBezTo>
                    <a:pt x="19236" y="8823"/>
                    <a:pt x="19236" y="8823"/>
                    <a:pt x="19236" y="8823"/>
                  </a:cubicBezTo>
                  <a:cubicBezTo>
                    <a:pt x="19343" y="8620"/>
                    <a:pt x="19343" y="8620"/>
                    <a:pt x="19343" y="8620"/>
                  </a:cubicBezTo>
                  <a:cubicBezTo>
                    <a:pt x="19236" y="8113"/>
                    <a:pt x="19236" y="8113"/>
                    <a:pt x="19236" y="8113"/>
                  </a:cubicBezTo>
                  <a:cubicBezTo>
                    <a:pt x="19343" y="7910"/>
                    <a:pt x="19343" y="7910"/>
                    <a:pt x="19343" y="7910"/>
                  </a:cubicBezTo>
                  <a:cubicBezTo>
                    <a:pt x="19236" y="7707"/>
                    <a:pt x="19236" y="7707"/>
                    <a:pt x="19236" y="7707"/>
                  </a:cubicBezTo>
                  <a:lnTo>
                    <a:pt x="19128" y="6997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76" name="Freeform 52"/>
            <p:cNvSpPr/>
            <p:nvPr/>
          </p:nvSpPr>
          <p:spPr>
            <a:xfrm>
              <a:off x="2860843" y="825657"/>
              <a:ext cx="310974" cy="356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18" y="692"/>
                  </a:moveTo>
                  <a:lnTo>
                    <a:pt x="18106" y="1108"/>
                  </a:lnTo>
                  <a:lnTo>
                    <a:pt x="17153" y="1800"/>
                  </a:lnTo>
                  <a:lnTo>
                    <a:pt x="16041" y="2354"/>
                  </a:lnTo>
                  <a:lnTo>
                    <a:pt x="15247" y="2908"/>
                  </a:lnTo>
                  <a:lnTo>
                    <a:pt x="14771" y="3046"/>
                  </a:lnTo>
                  <a:lnTo>
                    <a:pt x="13976" y="3738"/>
                  </a:lnTo>
                  <a:lnTo>
                    <a:pt x="13024" y="3738"/>
                  </a:lnTo>
                  <a:lnTo>
                    <a:pt x="12388" y="4015"/>
                  </a:lnTo>
                  <a:lnTo>
                    <a:pt x="11753" y="4569"/>
                  </a:lnTo>
                  <a:lnTo>
                    <a:pt x="10800" y="4569"/>
                  </a:lnTo>
                  <a:lnTo>
                    <a:pt x="10324" y="4292"/>
                  </a:lnTo>
                  <a:lnTo>
                    <a:pt x="9847" y="3877"/>
                  </a:lnTo>
                  <a:lnTo>
                    <a:pt x="9529" y="4015"/>
                  </a:lnTo>
                  <a:lnTo>
                    <a:pt x="8894" y="3877"/>
                  </a:lnTo>
                  <a:lnTo>
                    <a:pt x="8735" y="3738"/>
                  </a:lnTo>
                  <a:lnTo>
                    <a:pt x="8100" y="3323"/>
                  </a:lnTo>
                  <a:lnTo>
                    <a:pt x="7465" y="3185"/>
                  </a:lnTo>
                  <a:lnTo>
                    <a:pt x="6194" y="3046"/>
                  </a:lnTo>
                  <a:lnTo>
                    <a:pt x="0" y="3877"/>
                  </a:lnTo>
                  <a:lnTo>
                    <a:pt x="1747" y="18554"/>
                  </a:lnTo>
                  <a:lnTo>
                    <a:pt x="2541" y="18831"/>
                  </a:lnTo>
                  <a:lnTo>
                    <a:pt x="3335" y="18554"/>
                  </a:lnTo>
                  <a:lnTo>
                    <a:pt x="3494" y="18415"/>
                  </a:lnTo>
                  <a:lnTo>
                    <a:pt x="4288" y="18969"/>
                  </a:lnTo>
                  <a:lnTo>
                    <a:pt x="4924" y="19385"/>
                  </a:lnTo>
                  <a:lnTo>
                    <a:pt x="5400" y="20215"/>
                  </a:lnTo>
                  <a:lnTo>
                    <a:pt x="6194" y="20354"/>
                  </a:lnTo>
                  <a:lnTo>
                    <a:pt x="6671" y="20492"/>
                  </a:lnTo>
                  <a:lnTo>
                    <a:pt x="6988" y="20631"/>
                  </a:lnTo>
                  <a:lnTo>
                    <a:pt x="7306" y="20908"/>
                  </a:lnTo>
                  <a:lnTo>
                    <a:pt x="7782" y="20769"/>
                  </a:lnTo>
                  <a:lnTo>
                    <a:pt x="7782" y="20631"/>
                  </a:lnTo>
                  <a:lnTo>
                    <a:pt x="8259" y="20215"/>
                  </a:lnTo>
                  <a:lnTo>
                    <a:pt x="8735" y="20492"/>
                  </a:lnTo>
                  <a:lnTo>
                    <a:pt x="9529" y="20769"/>
                  </a:lnTo>
                  <a:lnTo>
                    <a:pt x="10482" y="20631"/>
                  </a:lnTo>
                  <a:lnTo>
                    <a:pt x="10641" y="20492"/>
                  </a:lnTo>
                  <a:lnTo>
                    <a:pt x="10959" y="20077"/>
                  </a:lnTo>
                  <a:lnTo>
                    <a:pt x="11276" y="19938"/>
                  </a:lnTo>
                  <a:lnTo>
                    <a:pt x="11435" y="19800"/>
                  </a:lnTo>
                  <a:lnTo>
                    <a:pt x="11912" y="20215"/>
                  </a:lnTo>
                  <a:lnTo>
                    <a:pt x="12547" y="20908"/>
                  </a:lnTo>
                  <a:lnTo>
                    <a:pt x="13182" y="21462"/>
                  </a:lnTo>
                  <a:lnTo>
                    <a:pt x="13659" y="21462"/>
                  </a:lnTo>
                  <a:lnTo>
                    <a:pt x="13500" y="21600"/>
                  </a:lnTo>
                  <a:lnTo>
                    <a:pt x="14612" y="20631"/>
                  </a:lnTo>
                  <a:lnTo>
                    <a:pt x="14929" y="20215"/>
                  </a:lnTo>
                  <a:lnTo>
                    <a:pt x="14929" y="19662"/>
                  </a:lnTo>
                  <a:lnTo>
                    <a:pt x="15406" y="18138"/>
                  </a:lnTo>
                  <a:lnTo>
                    <a:pt x="15882" y="17723"/>
                  </a:lnTo>
                  <a:lnTo>
                    <a:pt x="16518" y="18138"/>
                  </a:lnTo>
                  <a:lnTo>
                    <a:pt x="16676" y="18000"/>
                  </a:lnTo>
                  <a:lnTo>
                    <a:pt x="16835" y="16615"/>
                  </a:lnTo>
                  <a:lnTo>
                    <a:pt x="17312" y="16062"/>
                  </a:lnTo>
                  <a:lnTo>
                    <a:pt x="17947" y="15231"/>
                  </a:lnTo>
                  <a:lnTo>
                    <a:pt x="18741" y="15231"/>
                  </a:lnTo>
                  <a:lnTo>
                    <a:pt x="19218" y="14677"/>
                  </a:lnTo>
                  <a:lnTo>
                    <a:pt x="20488" y="13708"/>
                  </a:lnTo>
                  <a:lnTo>
                    <a:pt x="20806" y="13015"/>
                  </a:lnTo>
                  <a:lnTo>
                    <a:pt x="20806" y="12600"/>
                  </a:lnTo>
                  <a:lnTo>
                    <a:pt x="20965" y="11492"/>
                  </a:lnTo>
                  <a:lnTo>
                    <a:pt x="20965" y="10662"/>
                  </a:lnTo>
                  <a:lnTo>
                    <a:pt x="21124" y="10246"/>
                  </a:lnTo>
                  <a:lnTo>
                    <a:pt x="21124" y="8446"/>
                  </a:lnTo>
                  <a:lnTo>
                    <a:pt x="20965" y="8031"/>
                  </a:lnTo>
                  <a:lnTo>
                    <a:pt x="21124" y="7615"/>
                  </a:lnTo>
                  <a:lnTo>
                    <a:pt x="21600" y="7615"/>
                  </a:lnTo>
                  <a:lnTo>
                    <a:pt x="20012" y="0"/>
                  </a:lnTo>
                  <a:lnTo>
                    <a:pt x="19218" y="692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77" name="Freeform 53"/>
            <p:cNvSpPr/>
            <p:nvPr/>
          </p:nvSpPr>
          <p:spPr>
            <a:xfrm>
              <a:off x="2659627" y="887412"/>
              <a:ext cx="228656" cy="393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" y="21600"/>
                  </a:moveTo>
                  <a:lnTo>
                    <a:pt x="1080" y="20972"/>
                  </a:lnTo>
                  <a:lnTo>
                    <a:pt x="2808" y="20972"/>
                  </a:lnTo>
                  <a:lnTo>
                    <a:pt x="3456" y="20470"/>
                  </a:lnTo>
                  <a:lnTo>
                    <a:pt x="5184" y="20470"/>
                  </a:lnTo>
                  <a:lnTo>
                    <a:pt x="5832" y="20847"/>
                  </a:lnTo>
                  <a:lnTo>
                    <a:pt x="6696" y="21098"/>
                  </a:lnTo>
                  <a:lnTo>
                    <a:pt x="6912" y="20972"/>
                  </a:lnTo>
                  <a:lnTo>
                    <a:pt x="6912" y="20470"/>
                  </a:lnTo>
                  <a:lnTo>
                    <a:pt x="7776" y="20344"/>
                  </a:lnTo>
                  <a:lnTo>
                    <a:pt x="8208" y="20219"/>
                  </a:lnTo>
                  <a:lnTo>
                    <a:pt x="9072" y="20219"/>
                  </a:lnTo>
                  <a:lnTo>
                    <a:pt x="9504" y="20470"/>
                  </a:lnTo>
                  <a:lnTo>
                    <a:pt x="10368" y="20595"/>
                  </a:lnTo>
                  <a:lnTo>
                    <a:pt x="10584" y="20219"/>
                  </a:lnTo>
                  <a:lnTo>
                    <a:pt x="10584" y="19716"/>
                  </a:lnTo>
                  <a:lnTo>
                    <a:pt x="11232" y="19340"/>
                  </a:lnTo>
                  <a:lnTo>
                    <a:pt x="11448" y="18837"/>
                  </a:lnTo>
                  <a:lnTo>
                    <a:pt x="11880" y="18837"/>
                  </a:lnTo>
                  <a:lnTo>
                    <a:pt x="12096" y="19340"/>
                  </a:lnTo>
                  <a:lnTo>
                    <a:pt x="12960" y="19842"/>
                  </a:lnTo>
                  <a:lnTo>
                    <a:pt x="14256" y="19716"/>
                  </a:lnTo>
                  <a:lnTo>
                    <a:pt x="14688" y="19214"/>
                  </a:lnTo>
                  <a:lnTo>
                    <a:pt x="14688" y="18837"/>
                  </a:lnTo>
                  <a:lnTo>
                    <a:pt x="15336" y="18209"/>
                  </a:lnTo>
                  <a:lnTo>
                    <a:pt x="15984" y="18209"/>
                  </a:lnTo>
                  <a:lnTo>
                    <a:pt x="16416" y="17958"/>
                  </a:lnTo>
                  <a:lnTo>
                    <a:pt x="17280" y="16953"/>
                  </a:lnTo>
                  <a:lnTo>
                    <a:pt x="17280" y="16451"/>
                  </a:lnTo>
                  <a:lnTo>
                    <a:pt x="17496" y="16200"/>
                  </a:lnTo>
                  <a:lnTo>
                    <a:pt x="17496" y="15949"/>
                  </a:lnTo>
                  <a:lnTo>
                    <a:pt x="17712" y="15823"/>
                  </a:lnTo>
                  <a:lnTo>
                    <a:pt x="19440" y="15698"/>
                  </a:lnTo>
                  <a:lnTo>
                    <a:pt x="20304" y="15447"/>
                  </a:lnTo>
                  <a:lnTo>
                    <a:pt x="21168" y="15447"/>
                  </a:lnTo>
                  <a:lnTo>
                    <a:pt x="21600" y="15195"/>
                  </a:lnTo>
                  <a:lnTo>
                    <a:pt x="21384" y="14442"/>
                  </a:lnTo>
                  <a:lnTo>
                    <a:pt x="21600" y="14191"/>
                  </a:lnTo>
                  <a:lnTo>
                    <a:pt x="21168" y="14065"/>
                  </a:lnTo>
                  <a:lnTo>
                    <a:pt x="20952" y="13563"/>
                  </a:lnTo>
                  <a:lnTo>
                    <a:pt x="21384" y="13437"/>
                  </a:lnTo>
                  <a:lnTo>
                    <a:pt x="19008" y="126"/>
                  </a:lnTo>
                  <a:lnTo>
                    <a:pt x="19008" y="0"/>
                  </a:lnTo>
                  <a:lnTo>
                    <a:pt x="5832" y="502"/>
                  </a:lnTo>
                  <a:lnTo>
                    <a:pt x="5832" y="628"/>
                  </a:lnTo>
                  <a:lnTo>
                    <a:pt x="4320" y="1130"/>
                  </a:lnTo>
                  <a:lnTo>
                    <a:pt x="3456" y="1507"/>
                  </a:lnTo>
                  <a:lnTo>
                    <a:pt x="2808" y="1633"/>
                  </a:lnTo>
                  <a:lnTo>
                    <a:pt x="1728" y="1507"/>
                  </a:lnTo>
                  <a:lnTo>
                    <a:pt x="2376" y="12935"/>
                  </a:lnTo>
                  <a:lnTo>
                    <a:pt x="2160" y="13312"/>
                  </a:lnTo>
                  <a:lnTo>
                    <a:pt x="2160" y="14191"/>
                  </a:lnTo>
                  <a:lnTo>
                    <a:pt x="2376" y="14693"/>
                  </a:lnTo>
                  <a:lnTo>
                    <a:pt x="3240" y="15572"/>
                  </a:lnTo>
                  <a:lnTo>
                    <a:pt x="3456" y="16326"/>
                  </a:lnTo>
                  <a:lnTo>
                    <a:pt x="3456" y="16828"/>
                  </a:lnTo>
                  <a:lnTo>
                    <a:pt x="2808" y="17079"/>
                  </a:lnTo>
                  <a:lnTo>
                    <a:pt x="2376" y="17581"/>
                  </a:lnTo>
                  <a:lnTo>
                    <a:pt x="2160" y="18209"/>
                  </a:lnTo>
                  <a:lnTo>
                    <a:pt x="1080" y="18837"/>
                  </a:lnTo>
                  <a:lnTo>
                    <a:pt x="864" y="19591"/>
                  </a:lnTo>
                  <a:lnTo>
                    <a:pt x="432" y="19716"/>
                  </a:lnTo>
                  <a:lnTo>
                    <a:pt x="0" y="20219"/>
                  </a:lnTo>
                  <a:lnTo>
                    <a:pt x="0" y="20972"/>
                  </a:lnTo>
                  <a:lnTo>
                    <a:pt x="216" y="21474"/>
                  </a:lnTo>
                  <a:lnTo>
                    <a:pt x="432" y="21600"/>
                  </a:lnTo>
                  <a:lnTo>
                    <a:pt x="1080" y="21600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78" name="Freeform 54"/>
            <p:cNvSpPr/>
            <p:nvPr/>
          </p:nvSpPr>
          <p:spPr>
            <a:xfrm>
              <a:off x="2401247" y="837094"/>
              <a:ext cx="294966" cy="516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0" y="20835"/>
                  </a:moveTo>
                  <a:lnTo>
                    <a:pt x="14735" y="20740"/>
                  </a:lnTo>
                  <a:lnTo>
                    <a:pt x="15405" y="20931"/>
                  </a:lnTo>
                  <a:lnTo>
                    <a:pt x="16074" y="21218"/>
                  </a:lnTo>
                  <a:lnTo>
                    <a:pt x="17079" y="21218"/>
                  </a:lnTo>
                  <a:lnTo>
                    <a:pt x="17414" y="21122"/>
                  </a:lnTo>
                  <a:lnTo>
                    <a:pt x="17079" y="20644"/>
                  </a:lnTo>
                  <a:lnTo>
                    <a:pt x="17079" y="20166"/>
                  </a:lnTo>
                  <a:lnTo>
                    <a:pt x="17581" y="19975"/>
                  </a:lnTo>
                  <a:lnTo>
                    <a:pt x="18586" y="19784"/>
                  </a:lnTo>
                  <a:lnTo>
                    <a:pt x="18921" y="19688"/>
                  </a:lnTo>
                  <a:lnTo>
                    <a:pt x="18753" y="19402"/>
                  </a:lnTo>
                  <a:lnTo>
                    <a:pt x="18753" y="18637"/>
                  </a:lnTo>
                  <a:lnTo>
                    <a:pt x="19256" y="18542"/>
                  </a:lnTo>
                  <a:lnTo>
                    <a:pt x="19088" y="18446"/>
                  </a:lnTo>
                  <a:lnTo>
                    <a:pt x="18921" y="18064"/>
                  </a:lnTo>
                  <a:lnTo>
                    <a:pt x="18921" y="17490"/>
                  </a:lnTo>
                  <a:lnTo>
                    <a:pt x="19256" y="17108"/>
                  </a:lnTo>
                  <a:lnTo>
                    <a:pt x="19591" y="17012"/>
                  </a:lnTo>
                  <a:lnTo>
                    <a:pt x="19758" y="16439"/>
                  </a:lnTo>
                  <a:lnTo>
                    <a:pt x="20595" y="15961"/>
                  </a:lnTo>
                  <a:lnTo>
                    <a:pt x="20763" y="15483"/>
                  </a:lnTo>
                  <a:lnTo>
                    <a:pt x="21098" y="15101"/>
                  </a:lnTo>
                  <a:lnTo>
                    <a:pt x="21600" y="14910"/>
                  </a:lnTo>
                  <a:lnTo>
                    <a:pt x="21600" y="14527"/>
                  </a:lnTo>
                  <a:lnTo>
                    <a:pt x="21433" y="13954"/>
                  </a:lnTo>
                  <a:lnTo>
                    <a:pt x="20763" y="13285"/>
                  </a:lnTo>
                  <a:lnTo>
                    <a:pt x="20595" y="12903"/>
                  </a:lnTo>
                  <a:lnTo>
                    <a:pt x="20595" y="12234"/>
                  </a:lnTo>
                  <a:lnTo>
                    <a:pt x="20763" y="11947"/>
                  </a:lnTo>
                  <a:lnTo>
                    <a:pt x="20260" y="3250"/>
                  </a:lnTo>
                  <a:lnTo>
                    <a:pt x="20428" y="3250"/>
                  </a:lnTo>
                  <a:lnTo>
                    <a:pt x="19758" y="2963"/>
                  </a:lnTo>
                  <a:lnTo>
                    <a:pt x="19423" y="2485"/>
                  </a:lnTo>
                  <a:lnTo>
                    <a:pt x="19088" y="2198"/>
                  </a:lnTo>
                  <a:lnTo>
                    <a:pt x="18921" y="1625"/>
                  </a:lnTo>
                  <a:lnTo>
                    <a:pt x="18251" y="1242"/>
                  </a:lnTo>
                  <a:lnTo>
                    <a:pt x="17916" y="287"/>
                  </a:lnTo>
                  <a:lnTo>
                    <a:pt x="17916" y="0"/>
                  </a:lnTo>
                  <a:lnTo>
                    <a:pt x="4019" y="478"/>
                  </a:lnTo>
                  <a:lnTo>
                    <a:pt x="3684" y="287"/>
                  </a:lnTo>
                  <a:lnTo>
                    <a:pt x="3516" y="573"/>
                  </a:lnTo>
                  <a:lnTo>
                    <a:pt x="3516" y="765"/>
                  </a:lnTo>
                  <a:lnTo>
                    <a:pt x="4019" y="1051"/>
                  </a:lnTo>
                  <a:lnTo>
                    <a:pt x="4688" y="1338"/>
                  </a:lnTo>
                  <a:lnTo>
                    <a:pt x="5526" y="1720"/>
                  </a:lnTo>
                  <a:lnTo>
                    <a:pt x="6363" y="2198"/>
                  </a:lnTo>
                  <a:lnTo>
                    <a:pt x="6363" y="2485"/>
                  </a:lnTo>
                  <a:lnTo>
                    <a:pt x="6028" y="3058"/>
                  </a:lnTo>
                  <a:lnTo>
                    <a:pt x="5693" y="3345"/>
                  </a:lnTo>
                  <a:lnTo>
                    <a:pt x="5191" y="4110"/>
                  </a:lnTo>
                  <a:lnTo>
                    <a:pt x="4521" y="4492"/>
                  </a:lnTo>
                  <a:lnTo>
                    <a:pt x="3516" y="4779"/>
                  </a:lnTo>
                  <a:lnTo>
                    <a:pt x="2512" y="4779"/>
                  </a:lnTo>
                  <a:lnTo>
                    <a:pt x="2009" y="4874"/>
                  </a:lnTo>
                  <a:lnTo>
                    <a:pt x="2009" y="5543"/>
                  </a:lnTo>
                  <a:lnTo>
                    <a:pt x="2512" y="6212"/>
                  </a:lnTo>
                  <a:lnTo>
                    <a:pt x="2847" y="6404"/>
                  </a:lnTo>
                  <a:lnTo>
                    <a:pt x="2177" y="6690"/>
                  </a:lnTo>
                  <a:lnTo>
                    <a:pt x="2177" y="7359"/>
                  </a:lnTo>
                  <a:lnTo>
                    <a:pt x="1842" y="7359"/>
                  </a:lnTo>
                  <a:lnTo>
                    <a:pt x="335" y="8219"/>
                  </a:lnTo>
                  <a:lnTo>
                    <a:pt x="502" y="8793"/>
                  </a:lnTo>
                  <a:lnTo>
                    <a:pt x="0" y="9080"/>
                  </a:lnTo>
                  <a:lnTo>
                    <a:pt x="0" y="10800"/>
                  </a:lnTo>
                  <a:lnTo>
                    <a:pt x="1005" y="11756"/>
                  </a:lnTo>
                  <a:lnTo>
                    <a:pt x="3516" y="12998"/>
                  </a:lnTo>
                  <a:lnTo>
                    <a:pt x="4186" y="13572"/>
                  </a:lnTo>
                  <a:lnTo>
                    <a:pt x="4186" y="14336"/>
                  </a:lnTo>
                  <a:lnTo>
                    <a:pt x="5023" y="14719"/>
                  </a:lnTo>
                  <a:lnTo>
                    <a:pt x="5191" y="14432"/>
                  </a:lnTo>
                  <a:lnTo>
                    <a:pt x="5693" y="14336"/>
                  </a:lnTo>
                  <a:lnTo>
                    <a:pt x="6530" y="14336"/>
                  </a:lnTo>
                  <a:lnTo>
                    <a:pt x="7535" y="14910"/>
                  </a:lnTo>
                  <a:lnTo>
                    <a:pt x="7033" y="15483"/>
                  </a:lnTo>
                  <a:lnTo>
                    <a:pt x="6865" y="15961"/>
                  </a:lnTo>
                  <a:lnTo>
                    <a:pt x="6865" y="16248"/>
                  </a:lnTo>
                  <a:lnTo>
                    <a:pt x="6530" y="16726"/>
                  </a:lnTo>
                  <a:lnTo>
                    <a:pt x="6530" y="17204"/>
                  </a:lnTo>
                  <a:lnTo>
                    <a:pt x="7367" y="17681"/>
                  </a:lnTo>
                  <a:lnTo>
                    <a:pt x="8540" y="18159"/>
                  </a:lnTo>
                  <a:lnTo>
                    <a:pt x="8874" y="18064"/>
                  </a:lnTo>
                  <a:lnTo>
                    <a:pt x="10716" y="18733"/>
                  </a:lnTo>
                  <a:lnTo>
                    <a:pt x="11386" y="19115"/>
                  </a:lnTo>
                  <a:lnTo>
                    <a:pt x="11888" y="19975"/>
                  </a:lnTo>
                  <a:lnTo>
                    <a:pt x="11721" y="20453"/>
                  </a:lnTo>
                  <a:lnTo>
                    <a:pt x="11553" y="20740"/>
                  </a:lnTo>
                  <a:lnTo>
                    <a:pt x="12391" y="21218"/>
                  </a:lnTo>
                  <a:lnTo>
                    <a:pt x="12391" y="21600"/>
                  </a:lnTo>
                  <a:lnTo>
                    <a:pt x="12726" y="21218"/>
                  </a:lnTo>
                  <a:lnTo>
                    <a:pt x="13395" y="21218"/>
                  </a:lnTo>
                  <a:lnTo>
                    <a:pt x="13898" y="21122"/>
                  </a:lnTo>
                  <a:lnTo>
                    <a:pt x="14400" y="20835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79" name="Freeform 55"/>
            <p:cNvSpPr/>
            <p:nvPr/>
          </p:nvSpPr>
          <p:spPr>
            <a:xfrm>
              <a:off x="2039971" y="722736"/>
              <a:ext cx="448166" cy="329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3" y="20456"/>
                  </a:moveTo>
                  <a:cubicBezTo>
                    <a:pt x="18327" y="19567"/>
                    <a:pt x="18327" y="19567"/>
                    <a:pt x="18327" y="19567"/>
                  </a:cubicBezTo>
                  <a:cubicBezTo>
                    <a:pt x="18608" y="19059"/>
                    <a:pt x="18608" y="19059"/>
                    <a:pt x="18608" y="19059"/>
                  </a:cubicBezTo>
                  <a:cubicBezTo>
                    <a:pt x="18795" y="19059"/>
                    <a:pt x="18795" y="19059"/>
                    <a:pt x="18795" y="19059"/>
                  </a:cubicBezTo>
                  <a:cubicBezTo>
                    <a:pt x="18888" y="18042"/>
                    <a:pt x="18888" y="18042"/>
                    <a:pt x="18888" y="18042"/>
                  </a:cubicBezTo>
                  <a:cubicBezTo>
                    <a:pt x="19262" y="17661"/>
                    <a:pt x="19262" y="17661"/>
                    <a:pt x="19262" y="17661"/>
                  </a:cubicBezTo>
                  <a:cubicBezTo>
                    <a:pt x="19075" y="17280"/>
                    <a:pt x="19075" y="17280"/>
                    <a:pt x="19075" y="17280"/>
                  </a:cubicBezTo>
                  <a:cubicBezTo>
                    <a:pt x="18701" y="16264"/>
                    <a:pt x="18701" y="16264"/>
                    <a:pt x="18701" y="16264"/>
                  </a:cubicBezTo>
                  <a:cubicBezTo>
                    <a:pt x="18701" y="15755"/>
                    <a:pt x="18701" y="15755"/>
                    <a:pt x="18701" y="15755"/>
                  </a:cubicBezTo>
                  <a:cubicBezTo>
                    <a:pt x="18701" y="15247"/>
                    <a:pt x="18701" y="15247"/>
                    <a:pt x="18701" y="15247"/>
                  </a:cubicBezTo>
                  <a:cubicBezTo>
                    <a:pt x="19075" y="14993"/>
                    <a:pt x="19075" y="14993"/>
                    <a:pt x="19075" y="14993"/>
                  </a:cubicBezTo>
                  <a:cubicBezTo>
                    <a:pt x="19730" y="14993"/>
                    <a:pt x="19730" y="14993"/>
                    <a:pt x="19730" y="14993"/>
                  </a:cubicBezTo>
                  <a:cubicBezTo>
                    <a:pt x="20384" y="14612"/>
                    <a:pt x="20384" y="14612"/>
                    <a:pt x="20384" y="14612"/>
                  </a:cubicBezTo>
                  <a:cubicBezTo>
                    <a:pt x="20571" y="14358"/>
                    <a:pt x="20571" y="14358"/>
                    <a:pt x="20571" y="14358"/>
                  </a:cubicBezTo>
                  <a:cubicBezTo>
                    <a:pt x="20852" y="13976"/>
                    <a:pt x="20852" y="13976"/>
                    <a:pt x="20852" y="13976"/>
                  </a:cubicBezTo>
                  <a:cubicBezTo>
                    <a:pt x="21132" y="12833"/>
                    <a:pt x="21132" y="12833"/>
                    <a:pt x="21132" y="12833"/>
                  </a:cubicBezTo>
                  <a:cubicBezTo>
                    <a:pt x="21413" y="12325"/>
                    <a:pt x="21413" y="12325"/>
                    <a:pt x="21413" y="12325"/>
                  </a:cubicBezTo>
                  <a:cubicBezTo>
                    <a:pt x="21600" y="11435"/>
                    <a:pt x="21600" y="11435"/>
                    <a:pt x="21600" y="11435"/>
                  </a:cubicBezTo>
                  <a:cubicBezTo>
                    <a:pt x="21600" y="11054"/>
                    <a:pt x="21600" y="11054"/>
                    <a:pt x="21600" y="11054"/>
                  </a:cubicBezTo>
                  <a:cubicBezTo>
                    <a:pt x="21039" y="10292"/>
                    <a:pt x="21039" y="10292"/>
                    <a:pt x="21039" y="10292"/>
                  </a:cubicBezTo>
                  <a:cubicBezTo>
                    <a:pt x="20478" y="9656"/>
                    <a:pt x="20478" y="9656"/>
                    <a:pt x="20478" y="9656"/>
                  </a:cubicBezTo>
                  <a:cubicBezTo>
                    <a:pt x="20104" y="9148"/>
                    <a:pt x="20104" y="9148"/>
                    <a:pt x="20104" y="9148"/>
                  </a:cubicBezTo>
                  <a:cubicBezTo>
                    <a:pt x="19730" y="8767"/>
                    <a:pt x="19730" y="8767"/>
                    <a:pt x="19730" y="8767"/>
                  </a:cubicBezTo>
                  <a:cubicBezTo>
                    <a:pt x="19730" y="8386"/>
                    <a:pt x="19730" y="8386"/>
                    <a:pt x="19730" y="8386"/>
                  </a:cubicBezTo>
                  <a:cubicBezTo>
                    <a:pt x="19823" y="8005"/>
                    <a:pt x="19823" y="8005"/>
                    <a:pt x="19823" y="8005"/>
                  </a:cubicBezTo>
                  <a:cubicBezTo>
                    <a:pt x="20010" y="8259"/>
                    <a:pt x="20010" y="8259"/>
                    <a:pt x="20010" y="8259"/>
                  </a:cubicBezTo>
                  <a:cubicBezTo>
                    <a:pt x="19730" y="7751"/>
                    <a:pt x="19730" y="7751"/>
                    <a:pt x="19730" y="7751"/>
                  </a:cubicBezTo>
                  <a:cubicBezTo>
                    <a:pt x="19730" y="7751"/>
                    <a:pt x="19356" y="7496"/>
                    <a:pt x="19262" y="7496"/>
                  </a:cubicBezTo>
                  <a:cubicBezTo>
                    <a:pt x="19169" y="7496"/>
                    <a:pt x="18795" y="6988"/>
                    <a:pt x="18795" y="6988"/>
                  </a:cubicBezTo>
                  <a:cubicBezTo>
                    <a:pt x="18327" y="6988"/>
                    <a:pt x="18327" y="6988"/>
                    <a:pt x="18327" y="6988"/>
                  </a:cubicBezTo>
                  <a:cubicBezTo>
                    <a:pt x="18327" y="6353"/>
                    <a:pt x="18327" y="6353"/>
                    <a:pt x="18327" y="6353"/>
                  </a:cubicBezTo>
                  <a:cubicBezTo>
                    <a:pt x="18140" y="5718"/>
                    <a:pt x="18140" y="5718"/>
                    <a:pt x="18140" y="5718"/>
                  </a:cubicBezTo>
                  <a:cubicBezTo>
                    <a:pt x="18140" y="4955"/>
                    <a:pt x="18140" y="4955"/>
                    <a:pt x="18140" y="4955"/>
                  </a:cubicBezTo>
                  <a:cubicBezTo>
                    <a:pt x="18140" y="4447"/>
                    <a:pt x="18140" y="4447"/>
                    <a:pt x="18140" y="4447"/>
                  </a:cubicBezTo>
                  <a:cubicBezTo>
                    <a:pt x="18140" y="3558"/>
                    <a:pt x="18140" y="3558"/>
                    <a:pt x="18140" y="3558"/>
                  </a:cubicBezTo>
                  <a:cubicBezTo>
                    <a:pt x="17953" y="3176"/>
                    <a:pt x="17953" y="3176"/>
                    <a:pt x="17953" y="3176"/>
                  </a:cubicBezTo>
                  <a:cubicBezTo>
                    <a:pt x="17673" y="2287"/>
                    <a:pt x="17673" y="2287"/>
                    <a:pt x="17673" y="2287"/>
                  </a:cubicBezTo>
                  <a:cubicBezTo>
                    <a:pt x="655" y="2795"/>
                    <a:pt x="655" y="2795"/>
                    <a:pt x="655" y="2795"/>
                  </a:cubicBezTo>
                  <a:cubicBezTo>
                    <a:pt x="748" y="0"/>
                    <a:pt x="748" y="0"/>
                    <a:pt x="748" y="0"/>
                  </a:cubicBezTo>
                  <a:cubicBezTo>
                    <a:pt x="748" y="0"/>
                    <a:pt x="748" y="0"/>
                    <a:pt x="748" y="0"/>
                  </a:cubicBezTo>
                  <a:cubicBezTo>
                    <a:pt x="655" y="2922"/>
                    <a:pt x="655" y="2922"/>
                    <a:pt x="655" y="2922"/>
                  </a:cubicBezTo>
                  <a:cubicBezTo>
                    <a:pt x="374" y="2922"/>
                    <a:pt x="374" y="2922"/>
                    <a:pt x="374" y="2922"/>
                  </a:cubicBezTo>
                  <a:cubicBezTo>
                    <a:pt x="374" y="3304"/>
                    <a:pt x="374" y="3304"/>
                    <a:pt x="374" y="3304"/>
                  </a:cubicBezTo>
                  <a:cubicBezTo>
                    <a:pt x="281" y="3939"/>
                    <a:pt x="281" y="3939"/>
                    <a:pt x="281" y="3939"/>
                  </a:cubicBezTo>
                  <a:cubicBezTo>
                    <a:pt x="468" y="4066"/>
                    <a:pt x="468" y="4066"/>
                    <a:pt x="468" y="4066"/>
                  </a:cubicBezTo>
                  <a:cubicBezTo>
                    <a:pt x="655" y="4701"/>
                    <a:pt x="655" y="4701"/>
                    <a:pt x="655" y="4701"/>
                  </a:cubicBezTo>
                  <a:cubicBezTo>
                    <a:pt x="655" y="5209"/>
                    <a:pt x="655" y="5209"/>
                    <a:pt x="655" y="5209"/>
                  </a:cubicBezTo>
                  <a:cubicBezTo>
                    <a:pt x="468" y="5336"/>
                    <a:pt x="468" y="5336"/>
                    <a:pt x="468" y="5336"/>
                  </a:cubicBezTo>
                  <a:cubicBezTo>
                    <a:pt x="374" y="5718"/>
                    <a:pt x="374" y="5718"/>
                    <a:pt x="374" y="5718"/>
                  </a:cubicBezTo>
                  <a:cubicBezTo>
                    <a:pt x="374" y="6607"/>
                    <a:pt x="374" y="6607"/>
                    <a:pt x="374" y="6607"/>
                  </a:cubicBezTo>
                  <a:cubicBezTo>
                    <a:pt x="94" y="6734"/>
                    <a:pt x="94" y="6734"/>
                    <a:pt x="94" y="6734"/>
                  </a:cubicBezTo>
                  <a:cubicBezTo>
                    <a:pt x="0" y="7115"/>
                    <a:pt x="0" y="7115"/>
                    <a:pt x="0" y="7115"/>
                  </a:cubicBezTo>
                  <a:cubicBezTo>
                    <a:pt x="0" y="7496"/>
                    <a:pt x="0" y="7496"/>
                    <a:pt x="0" y="7496"/>
                  </a:cubicBezTo>
                  <a:cubicBezTo>
                    <a:pt x="374" y="7878"/>
                    <a:pt x="374" y="7878"/>
                    <a:pt x="374" y="7878"/>
                  </a:cubicBezTo>
                  <a:cubicBezTo>
                    <a:pt x="374" y="8386"/>
                    <a:pt x="374" y="8386"/>
                    <a:pt x="374" y="8386"/>
                  </a:cubicBezTo>
                  <a:cubicBezTo>
                    <a:pt x="374" y="8767"/>
                    <a:pt x="374" y="8767"/>
                    <a:pt x="374" y="8767"/>
                  </a:cubicBezTo>
                  <a:cubicBezTo>
                    <a:pt x="281" y="8513"/>
                    <a:pt x="281" y="8513"/>
                    <a:pt x="281" y="8513"/>
                  </a:cubicBezTo>
                  <a:cubicBezTo>
                    <a:pt x="561" y="9021"/>
                    <a:pt x="561" y="9021"/>
                    <a:pt x="561" y="9021"/>
                  </a:cubicBezTo>
                  <a:cubicBezTo>
                    <a:pt x="842" y="10165"/>
                    <a:pt x="842" y="10165"/>
                    <a:pt x="842" y="10165"/>
                  </a:cubicBezTo>
                  <a:cubicBezTo>
                    <a:pt x="1122" y="10800"/>
                    <a:pt x="1122" y="10800"/>
                    <a:pt x="1122" y="10800"/>
                  </a:cubicBezTo>
                  <a:cubicBezTo>
                    <a:pt x="1309" y="11562"/>
                    <a:pt x="1309" y="11562"/>
                    <a:pt x="1309" y="11562"/>
                  </a:cubicBezTo>
                  <a:cubicBezTo>
                    <a:pt x="1496" y="12198"/>
                    <a:pt x="1496" y="12198"/>
                    <a:pt x="1496" y="12198"/>
                  </a:cubicBezTo>
                  <a:cubicBezTo>
                    <a:pt x="1683" y="12579"/>
                    <a:pt x="1683" y="12579"/>
                    <a:pt x="1683" y="12579"/>
                  </a:cubicBezTo>
                  <a:cubicBezTo>
                    <a:pt x="1777" y="12960"/>
                    <a:pt x="1777" y="12960"/>
                    <a:pt x="1777" y="12960"/>
                  </a:cubicBezTo>
                  <a:cubicBezTo>
                    <a:pt x="1870" y="13087"/>
                    <a:pt x="1870" y="13087"/>
                    <a:pt x="1870" y="13087"/>
                  </a:cubicBezTo>
                  <a:cubicBezTo>
                    <a:pt x="1870" y="13214"/>
                    <a:pt x="1870" y="13214"/>
                    <a:pt x="1870" y="13214"/>
                  </a:cubicBezTo>
                  <a:cubicBezTo>
                    <a:pt x="1590" y="13341"/>
                    <a:pt x="1590" y="13341"/>
                    <a:pt x="1590" y="13341"/>
                  </a:cubicBezTo>
                  <a:cubicBezTo>
                    <a:pt x="1683" y="13849"/>
                    <a:pt x="1683" y="13849"/>
                    <a:pt x="1683" y="13849"/>
                  </a:cubicBezTo>
                  <a:cubicBezTo>
                    <a:pt x="1777" y="14485"/>
                    <a:pt x="1777" y="14485"/>
                    <a:pt x="1777" y="14485"/>
                  </a:cubicBezTo>
                  <a:cubicBezTo>
                    <a:pt x="1870" y="14739"/>
                    <a:pt x="1870" y="14739"/>
                    <a:pt x="1870" y="14739"/>
                  </a:cubicBezTo>
                  <a:cubicBezTo>
                    <a:pt x="2057" y="14739"/>
                    <a:pt x="2057" y="14739"/>
                    <a:pt x="2057" y="14739"/>
                  </a:cubicBezTo>
                  <a:cubicBezTo>
                    <a:pt x="2244" y="14993"/>
                    <a:pt x="2244" y="14993"/>
                    <a:pt x="2244" y="14993"/>
                  </a:cubicBezTo>
                  <a:cubicBezTo>
                    <a:pt x="2431" y="15882"/>
                    <a:pt x="2431" y="15882"/>
                    <a:pt x="2431" y="15882"/>
                  </a:cubicBezTo>
                  <a:cubicBezTo>
                    <a:pt x="2431" y="17153"/>
                    <a:pt x="2431" y="17153"/>
                    <a:pt x="2431" y="17153"/>
                  </a:cubicBezTo>
                  <a:cubicBezTo>
                    <a:pt x="2338" y="17661"/>
                    <a:pt x="2338" y="17661"/>
                    <a:pt x="2338" y="17661"/>
                  </a:cubicBezTo>
                  <a:cubicBezTo>
                    <a:pt x="2525" y="18042"/>
                    <a:pt x="2525" y="18042"/>
                    <a:pt x="2525" y="18042"/>
                  </a:cubicBezTo>
                  <a:cubicBezTo>
                    <a:pt x="2618" y="18296"/>
                    <a:pt x="2618" y="18296"/>
                    <a:pt x="2618" y="18296"/>
                  </a:cubicBezTo>
                  <a:cubicBezTo>
                    <a:pt x="2618" y="19567"/>
                    <a:pt x="2618" y="19567"/>
                    <a:pt x="2618" y="19567"/>
                  </a:cubicBezTo>
                  <a:cubicBezTo>
                    <a:pt x="2805" y="20456"/>
                    <a:pt x="2805" y="20456"/>
                    <a:pt x="2805" y="20456"/>
                  </a:cubicBezTo>
                  <a:cubicBezTo>
                    <a:pt x="2805" y="20584"/>
                    <a:pt x="2805" y="20584"/>
                    <a:pt x="2805" y="20584"/>
                  </a:cubicBezTo>
                  <a:cubicBezTo>
                    <a:pt x="16457" y="20329"/>
                    <a:pt x="16457" y="20329"/>
                    <a:pt x="16457" y="20329"/>
                  </a:cubicBezTo>
                  <a:cubicBezTo>
                    <a:pt x="17579" y="21600"/>
                    <a:pt x="17579" y="21600"/>
                    <a:pt x="17579" y="21600"/>
                  </a:cubicBezTo>
                  <a:cubicBezTo>
                    <a:pt x="17766" y="21346"/>
                    <a:pt x="17766" y="21346"/>
                    <a:pt x="17766" y="21346"/>
                  </a:cubicBezTo>
                  <a:lnTo>
                    <a:pt x="17673" y="20456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80" name="Freeform 56"/>
            <p:cNvSpPr/>
            <p:nvPr/>
          </p:nvSpPr>
          <p:spPr>
            <a:xfrm>
              <a:off x="0" y="1827427"/>
              <a:ext cx="997304" cy="775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600" extrusionOk="0">
                  <a:moveTo>
                    <a:pt x="8461" y="17395"/>
                  </a:moveTo>
                  <a:lnTo>
                    <a:pt x="8609" y="17586"/>
                  </a:lnTo>
                  <a:lnTo>
                    <a:pt x="8905" y="17841"/>
                  </a:lnTo>
                  <a:lnTo>
                    <a:pt x="8708" y="17904"/>
                  </a:lnTo>
                  <a:lnTo>
                    <a:pt x="8609" y="17904"/>
                  </a:lnTo>
                  <a:lnTo>
                    <a:pt x="8411" y="18096"/>
                  </a:lnTo>
                  <a:lnTo>
                    <a:pt x="8411" y="18350"/>
                  </a:lnTo>
                  <a:lnTo>
                    <a:pt x="8510" y="18350"/>
                  </a:lnTo>
                  <a:lnTo>
                    <a:pt x="8708" y="18669"/>
                  </a:lnTo>
                  <a:lnTo>
                    <a:pt x="8708" y="18796"/>
                  </a:lnTo>
                  <a:lnTo>
                    <a:pt x="8559" y="18860"/>
                  </a:lnTo>
                  <a:lnTo>
                    <a:pt x="8461" y="18860"/>
                  </a:lnTo>
                  <a:lnTo>
                    <a:pt x="8362" y="18924"/>
                  </a:lnTo>
                  <a:lnTo>
                    <a:pt x="8312" y="18924"/>
                  </a:lnTo>
                  <a:lnTo>
                    <a:pt x="8164" y="19051"/>
                  </a:lnTo>
                  <a:lnTo>
                    <a:pt x="8164" y="19306"/>
                  </a:lnTo>
                  <a:lnTo>
                    <a:pt x="8065" y="19497"/>
                  </a:lnTo>
                  <a:lnTo>
                    <a:pt x="7917" y="19179"/>
                  </a:lnTo>
                  <a:lnTo>
                    <a:pt x="7917" y="19242"/>
                  </a:lnTo>
                  <a:lnTo>
                    <a:pt x="7867" y="19370"/>
                  </a:lnTo>
                  <a:lnTo>
                    <a:pt x="7719" y="19561"/>
                  </a:lnTo>
                  <a:lnTo>
                    <a:pt x="7620" y="19816"/>
                  </a:lnTo>
                  <a:lnTo>
                    <a:pt x="7620" y="20135"/>
                  </a:lnTo>
                  <a:lnTo>
                    <a:pt x="7175" y="20135"/>
                  </a:lnTo>
                  <a:lnTo>
                    <a:pt x="7521" y="20007"/>
                  </a:lnTo>
                  <a:lnTo>
                    <a:pt x="7571" y="19880"/>
                  </a:lnTo>
                  <a:lnTo>
                    <a:pt x="7620" y="19752"/>
                  </a:lnTo>
                  <a:lnTo>
                    <a:pt x="7571" y="19561"/>
                  </a:lnTo>
                  <a:lnTo>
                    <a:pt x="7472" y="19497"/>
                  </a:lnTo>
                  <a:lnTo>
                    <a:pt x="7423" y="19497"/>
                  </a:lnTo>
                  <a:lnTo>
                    <a:pt x="7324" y="19370"/>
                  </a:lnTo>
                  <a:lnTo>
                    <a:pt x="7324" y="19306"/>
                  </a:lnTo>
                  <a:lnTo>
                    <a:pt x="7274" y="18924"/>
                  </a:lnTo>
                  <a:lnTo>
                    <a:pt x="7373" y="18796"/>
                  </a:lnTo>
                  <a:lnTo>
                    <a:pt x="7423" y="18669"/>
                  </a:lnTo>
                  <a:lnTo>
                    <a:pt x="7571" y="18542"/>
                  </a:lnTo>
                  <a:lnTo>
                    <a:pt x="7620" y="18605"/>
                  </a:lnTo>
                  <a:lnTo>
                    <a:pt x="7769" y="18796"/>
                  </a:lnTo>
                  <a:lnTo>
                    <a:pt x="7867" y="19051"/>
                  </a:lnTo>
                  <a:lnTo>
                    <a:pt x="7867" y="18796"/>
                  </a:lnTo>
                  <a:lnTo>
                    <a:pt x="7818" y="18542"/>
                  </a:lnTo>
                  <a:lnTo>
                    <a:pt x="7719" y="18350"/>
                  </a:lnTo>
                  <a:lnTo>
                    <a:pt x="7867" y="18287"/>
                  </a:lnTo>
                  <a:lnTo>
                    <a:pt x="8065" y="18414"/>
                  </a:lnTo>
                  <a:lnTo>
                    <a:pt x="8164" y="18414"/>
                  </a:lnTo>
                  <a:lnTo>
                    <a:pt x="8164" y="17904"/>
                  </a:lnTo>
                  <a:lnTo>
                    <a:pt x="8115" y="17777"/>
                  </a:lnTo>
                  <a:lnTo>
                    <a:pt x="8312" y="17586"/>
                  </a:lnTo>
                  <a:close/>
                  <a:moveTo>
                    <a:pt x="1541" y="13508"/>
                  </a:moveTo>
                  <a:lnTo>
                    <a:pt x="1640" y="13508"/>
                  </a:lnTo>
                  <a:lnTo>
                    <a:pt x="1788" y="13890"/>
                  </a:lnTo>
                  <a:lnTo>
                    <a:pt x="1788" y="14081"/>
                  </a:lnTo>
                  <a:lnTo>
                    <a:pt x="1689" y="14273"/>
                  </a:lnTo>
                  <a:lnTo>
                    <a:pt x="1442" y="14273"/>
                  </a:lnTo>
                  <a:lnTo>
                    <a:pt x="1244" y="14081"/>
                  </a:lnTo>
                  <a:lnTo>
                    <a:pt x="997" y="13827"/>
                  </a:lnTo>
                  <a:lnTo>
                    <a:pt x="1244" y="13635"/>
                  </a:lnTo>
                  <a:lnTo>
                    <a:pt x="1392" y="13635"/>
                  </a:lnTo>
                  <a:close/>
                  <a:moveTo>
                    <a:pt x="125" y="8092"/>
                  </a:moveTo>
                  <a:cubicBezTo>
                    <a:pt x="125" y="8092"/>
                    <a:pt x="125" y="8092"/>
                    <a:pt x="166" y="8309"/>
                  </a:cubicBezTo>
                  <a:cubicBezTo>
                    <a:pt x="166" y="8309"/>
                    <a:pt x="166" y="8309"/>
                    <a:pt x="249" y="8418"/>
                  </a:cubicBezTo>
                  <a:cubicBezTo>
                    <a:pt x="249" y="8418"/>
                    <a:pt x="249" y="8418"/>
                    <a:pt x="456" y="8472"/>
                  </a:cubicBezTo>
                  <a:cubicBezTo>
                    <a:pt x="456" y="8472"/>
                    <a:pt x="456" y="8472"/>
                    <a:pt x="664" y="8472"/>
                  </a:cubicBezTo>
                  <a:cubicBezTo>
                    <a:pt x="664" y="8472"/>
                    <a:pt x="664" y="8472"/>
                    <a:pt x="788" y="8581"/>
                  </a:cubicBezTo>
                  <a:cubicBezTo>
                    <a:pt x="788" y="8581"/>
                    <a:pt x="788" y="8581"/>
                    <a:pt x="788" y="8743"/>
                  </a:cubicBezTo>
                  <a:cubicBezTo>
                    <a:pt x="788" y="8743"/>
                    <a:pt x="788" y="8743"/>
                    <a:pt x="871" y="8852"/>
                  </a:cubicBezTo>
                  <a:cubicBezTo>
                    <a:pt x="871" y="8852"/>
                    <a:pt x="871" y="8852"/>
                    <a:pt x="1037" y="9069"/>
                  </a:cubicBezTo>
                  <a:cubicBezTo>
                    <a:pt x="1037" y="9069"/>
                    <a:pt x="1037" y="9069"/>
                    <a:pt x="1244" y="9449"/>
                  </a:cubicBezTo>
                  <a:cubicBezTo>
                    <a:pt x="1244" y="9449"/>
                    <a:pt x="1244" y="9449"/>
                    <a:pt x="1120" y="9449"/>
                  </a:cubicBezTo>
                  <a:cubicBezTo>
                    <a:pt x="1120" y="9449"/>
                    <a:pt x="1120" y="9449"/>
                    <a:pt x="871" y="9449"/>
                  </a:cubicBezTo>
                  <a:lnTo>
                    <a:pt x="830" y="9558"/>
                  </a:lnTo>
                  <a:cubicBezTo>
                    <a:pt x="830" y="9558"/>
                    <a:pt x="830" y="9558"/>
                    <a:pt x="664" y="9340"/>
                  </a:cubicBezTo>
                  <a:cubicBezTo>
                    <a:pt x="664" y="9340"/>
                    <a:pt x="664" y="9340"/>
                    <a:pt x="581" y="9015"/>
                  </a:cubicBezTo>
                  <a:cubicBezTo>
                    <a:pt x="581" y="9015"/>
                    <a:pt x="581" y="9015"/>
                    <a:pt x="539" y="8906"/>
                  </a:cubicBezTo>
                  <a:cubicBezTo>
                    <a:pt x="539" y="8906"/>
                    <a:pt x="539" y="8906"/>
                    <a:pt x="456" y="8798"/>
                  </a:cubicBezTo>
                  <a:cubicBezTo>
                    <a:pt x="456" y="8798"/>
                    <a:pt x="456" y="8798"/>
                    <a:pt x="415" y="8798"/>
                  </a:cubicBezTo>
                  <a:cubicBezTo>
                    <a:pt x="415" y="8798"/>
                    <a:pt x="415" y="8798"/>
                    <a:pt x="374" y="8798"/>
                  </a:cubicBezTo>
                  <a:cubicBezTo>
                    <a:pt x="374" y="8798"/>
                    <a:pt x="291" y="8798"/>
                    <a:pt x="291" y="8798"/>
                  </a:cubicBezTo>
                  <a:cubicBezTo>
                    <a:pt x="249" y="8743"/>
                    <a:pt x="249" y="8798"/>
                    <a:pt x="249" y="8798"/>
                  </a:cubicBezTo>
                  <a:cubicBezTo>
                    <a:pt x="249" y="8798"/>
                    <a:pt x="249" y="8798"/>
                    <a:pt x="125" y="8798"/>
                  </a:cubicBezTo>
                  <a:cubicBezTo>
                    <a:pt x="-41" y="8743"/>
                    <a:pt x="83" y="8743"/>
                    <a:pt x="83" y="8743"/>
                  </a:cubicBezTo>
                  <a:cubicBezTo>
                    <a:pt x="42" y="8689"/>
                    <a:pt x="42" y="8689"/>
                    <a:pt x="42" y="8635"/>
                  </a:cubicBezTo>
                  <a:cubicBezTo>
                    <a:pt x="42" y="8635"/>
                    <a:pt x="0" y="8526"/>
                    <a:pt x="0" y="8472"/>
                  </a:cubicBezTo>
                  <a:cubicBezTo>
                    <a:pt x="0" y="8472"/>
                    <a:pt x="0" y="8309"/>
                    <a:pt x="0" y="8309"/>
                  </a:cubicBezTo>
                  <a:cubicBezTo>
                    <a:pt x="0" y="8309"/>
                    <a:pt x="0" y="8309"/>
                    <a:pt x="125" y="8092"/>
                  </a:cubicBezTo>
                  <a:close/>
                  <a:moveTo>
                    <a:pt x="7752" y="0"/>
                  </a:moveTo>
                  <a:cubicBezTo>
                    <a:pt x="7752" y="0"/>
                    <a:pt x="7752" y="0"/>
                    <a:pt x="7920" y="215"/>
                  </a:cubicBezTo>
                  <a:cubicBezTo>
                    <a:pt x="7920" y="215"/>
                    <a:pt x="7920" y="215"/>
                    <a:pt x="8003" y="377"/>
                  </a:cubicBezTo>
                  <a:cubicBezTo>
                    <a:pt x="8003" y="377"/>
                    <a:pt x="8003" y="377"/>
                    <a:pt x="7920" y="377"/>
                  </a:cubicBezTo>
                  <a:cubicBezTo>
                    <a:pt x="7920" y="377"/>
                    <a:pt x="7920" y="377"/>
                    <a:pt x="7920" y="539"/>
                  </a:cubicBezTo>
                  <a:cubicBezTo>
                    <a:pt x="7920" y="539"/>
                    <a:pt x="7920" y="539"/>
                    <a:pt x="8045" y="646"/>
                  </a:cubicBezTo>
                  <a:cubicBezTo>
                    <a:pt x="8045" y="646"/>
                    <a:pt x="8045" y="646"/>
                    <a:pt x="8212" y="646"/>
                  </a:cubicBezTo>
                  <a:cubicBezTo>
                    <a:pt x="8212" y="646"/>
                    <a:pt x="8212" y="646"/>
                    <a:pt x="8212" y="485"/>
                  </a:cubicBezTo>
                  <a:cubicBezTo>
                    <a:pt x="8212" y="485"/>
                    <a:pt x="8212" y="485"/>
                    <a:pt x="8296" y="377"/>
                  </a:cubicBezTo>
                  <a:cubicBezTo>
                    <a:pt x="8296" y="377"/>
                    <a:pt x="8296" y="377"/>
                    <a:pt x="8380" y="485"/>
                  </a:cubicBezTo>
                  <a:cubicBezTo>
                    <a:pt x="8380" y="485"/>
                    <a:pt x="8380" y="485"/>
                    <a:pt x="8505" y="700"/>
                  </a:cubicBezTo>
                  <a:cubicBezTo>
                    <a:pt x="8505" y="700"/>
                    <a:pt x="8505" y="700"/>
                    <a:pt x="8756" y="646"/>
                  </a:cubicBezTo>
                  <a:cubicBezTo>
                    <a:pt x="8756" y="646"/>
                    <a:pt x="8756" y="646"/>
                    <a:pt x="9091" y="754"/>
                  </a:cubicBezTo>
                  <a:cubicBezTo>
                    <a:pt x="9091" y="754"/>
                    <a:pt x="9091" y="754"/>
                    <a:pt x="9091" y="916"/>
                  </a:cubicBezTo>
                  <a:cubicBezTo>
                    <a:pt x="9091" y="916"/>
                    <a:pt x="9091" y="916"/>
                    <a:pt x="9175" y="1131"/>
                  </a:cubicBezTo>
                  <a:cubicBezTo>
                    <a:pt x="9175" y="1131"/>
                    <a:pt x="9175" y="1131"/>
                    <a:pt x="9384" y="1347"/>
                  </a:cubicBezTo>
                  <a:cubicBezTo>
                    <a:pt x="9384" y="1347"/>
                    <a:pt x="9384" y="1347"/>
                    <a:pt x="9844" y="1347"/>
                  </a:cubicBezTo>
                  <a:cubicBezTo>
                    <a:pt x="9844" y="1347"/>
                    <a:pt x="9844" y="1347"/>
                    <a:pt x="9970" y="1347"/>
                  </a:cubicBezTo>
                  <a:cubicBezTo>
                    <a:pt x="9970" y="1347"/>
                    <a:pt x="9970" y="1347"/>
                    <a:pt x="10095" y="1239"/>
                  </a:cubicBezTo>
                  <a:cubicBezTo>
                    <a:pt x="10095" y="1239"/>
                    <a:pt x="10095" y="1239"/>
                    <a:pt x="10262" y="1239"/>
                  </a:cubicBezTo>
                  <a:cubicBezTo>
                    <a:pt x="10262" y="1239"/>
                    <a:pt x="10262" y="1239"/>
                    <a:pt x="10472" y="1400"/>
                  </a:cubicBezTo>
                  <a:cubicBezTo>
                    <a:pt x="10472" y="1400"/>
                    <a:pt x="10472" y="1400"/>
                    <a:pt x="10514" y="1562"/>
                  </a:cubicBezTo>
                  <a:cubicBezTo>
                    <a:pt x="10514" y="1562"/>
                    <a:pt x="10514" y="1562"/>
                    <a:pt x="10514" y="1724"/>
                  </a:cubicBezTo>
                  <a:cubicBezTo>
                    <a:pt x="10514" y="1724"/>
                    <a:pt x="10514" y="1724"/>
                    <a:pt x="10514" y="1751"/>
                  </a:cubicBezTo>
                  <a:lnTo>
                    <a:pt x="10514" y="1831"/>
                  </a:lnTo>
                  <a:cubicBezTo>
                    <a:pt x="10514" y="1831"/>
                    <a:pt x="10514" y="1831"/>
                    <a:pt x="10723" y="1670"/>
                  </a:cubicBezTo>
                  <a:cubicBezTo>
                    <a:pt x="10723" y="1670"/>
                    <a:pt x="10723" y="1670"/>
                    <a:pt x="10974" y="1562"/>
                  </a:cubicBezTo>
                  <a:cubicBezTo>
                    <a:pt x="10974" y="1562"/>
                    <a:pt x="10974" y="1562"/>
                    <a:pt x="11141" y="1562"/>
                  </a:cubicBezTo>
                  <a:cubicBezTo>
                    <a:pt x="11141" y="1562"/>
                    <a:pt x="11141" y="1562"/>
                    <a:pt x="11476" y="1724"/>
                  </a:cubicBezTo>
                  <a:cubicBezTo>
                    <a:pt x="11476" y="1724"/>
                    <a:pt x="11476" y="1724"/>
                    <a:pt x="11769" y="1831"/>
                  </a:cubicBezTo>
                  <a:cubicBezTo>
                    <a:pt x="11769" y="1831"/>
                    <a:pt x="11769" y="1831"/>
                    <a:pt x="12103" y="1724"/>
                  </a:cubicBezTo>
                  <a:cubicBezTo>
                    <a:pt x="12103" y="1724"/>
                    <a:pt x="12103" y="1724"/>
                    <a:pt x="12271" y="1562"/>
                  </a:cubicBezTo>
                  <a:cubicBezTo>
                    <a:pt x="12271" y="1562"/>
                    <a:pt x="12271" y="1562"/>
                    <a:pt x="12438" y="1562"/>
                  </a:cubicBezTo>
                  <a:cubicBezTo>
                    <a:pt x="12438" y="1562"/>
                    <a:pt x="12438" y="1562"/>
                    <a:pt x="12522" y="1562"/>
                  </a:cubicBezTo>
                  <a:cubicBezTo>
                    <a:pt x="12522" y="1562"/>
                    <a:pt x="12522" y="1562"/>
                    <a:pt x="12731" y="1831"/>
                  </a:cubicBezTo>
                  <a:cubicBezTo>
                    <a:pt x="12731" y="1831"/>
                    <a:pt x="12731" y="1831"/>
                    <a:pt x="12940" y="2047"/>
                  </a:cubicBezTo>
                  <a:cubicBezTo>
                    <a:pt x="12940" y="2047"/>
                    <a:pt x="12940" y="2047"/>
                    <a:pt x="13317" y="2101"/>
                  </a:cubicBezTo>
                  <a:lnTo>
                    <a:pt x="13484" y="3986"/>
                  </a:lnTo>
                  <a:cubicBezTo>
                    <a:pt x="13484" y="3986"/>
                    <a:pt x="13484" y="3986"/>
                    <a:pt x="13986" y="8726"/>
                  </a:cubicBezTo>
                  <a:cubicBezTo>
                    <a:pt x="13986" y="8726"/>
                    <a:pt x="13986" y="8726"/>
                    <a:pt x="14572" y="14436"/>
                  </a:cubicBezTo>
                  <a:cubicBezTo>
                    <a:pt x="14572" y="14436"/>
                    <a:pt x="14572" y="14436"/>
                    <a:pt x="14697" y="14759"/>
                  </a:cubicBezTo>
                  <a:cubicBezTo>
                    <a:pt x="14697" y="14759"/>
                    <a:pt x="14697" y="14759"/>
                    <a:pt x="15116" y="14759"/>
                  </a:cubicBezTo>
                  <a:cubicBezTo>
                    <a:pt x="15116" y="14759"/>
                    <a:pt x="15116" y="14759"/>
                    <a:pt x="15199" y="14436"/>
                  </a:cubicBezTo>
                  <a:cubicBezTo>
                    <a:pt x="15199" y="14436"/>
                    <a:pt x="15199" y="14436"/>
                    <a:pt x="15534" y="14436"/>
                  </a:cubicBezTo>
                  <a:cubicBezTo>
                    <a:pt x="15534" y="14436"/>
                    <a:pt x="15534" y="14436"/>
                    <a:pt x="15534" y="14598"/>
                  </a:cubicBezTo>
                  <a:cubicBezTo>
                    <a:pt x="15534" y="14598"/>
                    <a:pt x="15534" y="14598"/>
                    <a:pt x="15660" y="14813"/>
                  </a:cubicBezTo>
                  <a:cubicBezTo>
                    <a:pt x="15660" y="14813"/>
                    <a:pt x="15660" y="14813"/>
                    <a:pt x="16204" y="15298"/>
                  </a:cubicBezTo>
                  <a:cubicBezTo>
                    <a:pt x="16204" y="15298"/>
                    <a:pt x="16204" y="15298"/>
                    <a:pt x="16664" y="15944"/>
                  </a:cubicBezTo>
                  <a:cubicBezTo>
                    <a:pt x="16664" y="15944"/>
                    <a:pt x="16664" y="15944"/>
                    <a:pt x="16915" y="15675"/>
                  </a:cubicBezTo>
                  <a:cubicBezTo>
                    <a:pt x="16915" y="15675"/>
                    <a:pt x="16915" y="15675"/>
                    <a:pt x="17082" y="15136"/>
                  </a:cubicBezTo>
                  <a:cubicBezTo>
                    <a:pt x="17082" y="15136"/>
                    <a:pt x="17082" y="15136"/>
                    <a:pt x="17291" y="14867"/>
                  </a:cubicBezTo>
                  <a:cubicBezTo>
                    <a:pt x="17291" y="14867"/>
                    <a:pt x="17291" y="14867"/>
                    <a:pt x="17501" y="14705"/>
                  </a:cubicBezTo>
                  <a:cubicBezTo>
                    <a:pt x="17501" y="14705"/>
                    <a:pt x="17501" y="14705"/>
                    <a:pt x="17877" y="14921"/>
                  </a:cubicBezTo>
                  <a:cubicBezTo>
                    <a:pt x="17877" y="14921"/>
                    <a:pt x="17877" y="14921"/>
                    <a:pt x="18337" y="15352"/>
                  </a:cubicBezTo>
                  <a:cubicBezTo>
                    <a:pt x="18337" y="15352"/>
                    <a:pt x="18337" y="15352"/>
                    <a:pt x="18798" y="15944"/>
                  </a:cubicBezTo>
                  <a:cubicBezTo>
                    <a:pt x="18798" y="15944"/>
                    <a:pt x="18798" y="15944"/>
                    <a:pt x="19132" y="16429"/>
                  </a:cubicBezTo>
                  <a:cubicBezTo>
                    <a:pt x="19132" y="16429"/>
                    <a:pt x="19132" y="16429"/>
                    <a:pt x="19802" y="17291"/>
                  </a:cubicBezTo>
                  <a:cubicBezTo>
                    <a:pt x="19802" y="17291"/>
                    <a:pt x="19802" y="17291"/>
                    <a:pt x="20220" y="18045"/>
                  </a:cubicBezTo>
                  <a:cubicBezTo>
                    <a:pt x="20220" y="18045"/>
                    <a:pt x="20220" y="18045"/>
                    <a:pt x="20471" y="18099"/>
                  </a:cubicBezTo>
                  <a:cubicBezTo>
                    <a:pt x="20471" y="18099"/>
                    <a:pt x="20471" y="18099"/>
                    <a:pt x="20764" y="18153"/>
                  </a:cubicBezTo>
                  <a:cubicBezTo>
                    <a:pt x="20764" y="18153"/>
                    <a:pt x="20764" y="18153"/>
                    <a:pt x="21266" y="18368"/>
                  </a:cubicBezTo>
                  <a:cubicBezTo>
                    <a:pt x="21266" y="18368"/>
                    <a:pt x="21266" y="18368"/>
                    <a:pt x="21475" y="18530"/>
                  </a:cubicBezTo>
                  <a:cubicBezTo>
                    <a:pt x="21475" y="18530"/>
                    <a:pt x="21475" y="18530"/>
                    <a:pt x="21475" y="18745"/>
                  </a:cubicBezTo>
                  <a:cubicBezTo>
                    <a:pt x="21475" y="18745"/>
                    <a:pt x="21475" y="18745"/>
                    <a:pt x="21559" y="19230"/>
                  </a:cubicBezTo>
                  <a:cubicBezTo>
                    <a:pt x="21559" y="19230"/>
                    <a:pt x="21559" y="19230"/>
                    <a:pt x="21559" y="19445"/>
                  </a:cubicBezTo>
                  <a:cubicBezTo>
                    <a:pt x="21559" y="19445"/>
                    <a:pt x="21559" y="19445"/>
                    <a:pt x="21559" y="19661"/>
                  </a:cubicBezTo>
                  <a:cubicBezTo>
                    <a:pt x="21559" y="19661"/>
                    <a:pt x="21559" y="19661"/>
                    <a:pt x="21559" y="20146"/>
                  </a:cubicBezTo>
                  <a:cubicBezTo>
                    <a:pt x="21559" y="20146"/>
                    <a:pt x="21559" y="20146"/>
                    <a:pt x="21392" y="20307"/>
                  </a:cubicBezTo>
                  <a:cubicBezTo>
                    <a:pt x="21392" y="20307"/>
                    <a:pt x="21392" y="20307"/>
                    <a:pt x="21266" y="20092"/>
                  </a:cubicBezTo>
                  <a:cubicBezTo>
                    <a:pt x="21266" y="20092"/>
                    <a:pt x="21266" y="20092"/>
                    <a:pt x="21141" y="19822"/>
                  </a:cubicBezTo>
                  <a:cubicBezTo>
                    <a:pt x="21141" y="19822"/>
                    <a:pt x="21141" y="19822"/>
                    <a:pt x="21015" y="19930"/>
                  </a:cubicBezTo>
                  <a:cubicBezTo>
                    <a:pt x="21015" y="19930"/>
                    <a:pt x="21015" y="19930"/>
                    <a:pt x="21141" y="20200"/>
                  </a:cubicBezTo>
                  <a:cubicBezTo>
                    <a:pt x="21141" y="20200"/>
                    <a:pt x="21141" y="20200"/>
                    <a:pt x="21057" y="20253"/>
                  </a:cubicBezTo>
                  <a:cubicBezTo>
                    <a:pt x="21057" y="20253"/>
                    <a:pt x="21057" y="20253"/>
                    <a:pt x="20931" y="20146"/>
                  </a:cubicBezTo>
                  <a:cubicBezTo>
                    <a:pt x="20931" y="20146"/>
                    <a:pt x="20931" y="20146"/>
                    <a:pt x="20680" y="20038"/>
                  </a:cubicBezTo>
                  <a:cubicBezTo>
                    <a:pt x="20680" y="20038"/>
                    <a:pt x="20680" y="20038"/>
                    <a:pt x="20680" y="19822"/>
                  </a:cubicBezTo>
                  <a:cubicBezTo>
                    <a:pt x="20680" y="19822"/>
                    <a:pt x="20680" y="19822"/>
                    <a:pt x="20597" y="19553"/>
                  </a:cubicBezTo>
                  <a:cubicBezTo>
                    <a:pt x="20597" y="19553"/>
                    <a:pt x="20597" y="19553"/>
                    <a:pt x="20471" y="19445"/>
                  </a:cubicBezTo>
                  <a:cubicBezTo>
                    <a:pt x="20471" y="19445"/>
                    <a:pt x="20471" y="19445"/>
                    <a:pt x="20388" y="19230"/>
                  </a:cubicBezTo>
                  <a:cubicBezTo>
                    <a:pt x="20388" y="19230"/>
                    <a:pt x="20388" y="19230"/>
                    <a:pt x="20053" y="18907"/>
                  </a:cubicBezTo>
                  <a:cubicBezTo>
                    <a:pt x="20053" y="18907"/>
                    <a:pt x="20053" y="18907"/>
                    <a:pt x="19760" y="18961"/>
                  </a:cubicBezTo>
                  <a:cubicBezTo>
                    <a:pt x="19760" y="18961"/>
                    <a:pt x="19760" y="18961"/>
                    <a:pt x="19844" y="19122"/>
                  </a:cubicBezTo>
                  <a:cubicBezTo>
                    <a:pt x="19844" y="19122"/>
                    <a:pt x="19844" y="19122"/>
                    <a:pt x="19927" y="19230"/>
                  </a:cubicBezTo>
                  <a:cubicBezTo>
                    <a:pt x="19927" y="19230"/>
                    <a:pt x="19927" y="19230"/>
                    <a:pt x="20220" y="19445"/>
                  </a:cubicBezTo>
                  <a:cubicBezTo>
                    <a:pt x="20220" y="19445"/>
                    <a:pt x="20220" y="19445"/>
                    <a:pt x="20388" y="19661"/>
                  </a:cubicBezTo>
                  <a:cubicBezTo>
                    <a:pt x="20388" y="19661"/>
                    <a:pt x="20388" y="19661"/>
                    <a:pt x="20388" y="19822"/>
                  </a:cubicBezTo>
                  <a:cubicBezTo>
                    <a:pt x="20388" y="19822"/>
                    <a:pt x="20388" y="19822"/>
                    <a:pt x="20513" y="19984"/>
                  </a:cubicBezTo>
                  <a:cubicBezTo>
                    <a:pt x="20513" y="19984"/>
                    <a:pt x="20513" y="19984"/>
                    <a:pt x="20597" y="20146"/>
                  </a:cubicBezTo>
                  <a:cubicBezTo>
                    <a:pt x="20597" y="20146"/>
                    <a:pt x="20597" y="20146"/>
                    <a:pt x="20680" y="20523"/>
                  </a:cubicBezTo>
                  <a:cubicBezTo>
                    <a:pt x="20680" y="20523"/>
                    <a:pt x="20680" y="20523"/>
                    <a:pt x="20680" y="20630"/>
                  </a:cubicBezTo>
                  <a:cubicBezTo>
                    <a:pt x="20680" y="20630"/>
                    <a:pt x="20680" y="20630"/>
                    <a:pt x="20555" y="20684"/>
                  </a:cubicBezTo>
                  <a:cubicBezTo>
                    <a:pt x="20555" y="20684"/>
                    <a:pt x="20555" y="20684"/>
                    <a:pt x="20471" y="20415"/>
                  </a:cubicBezTo>
                  <a:cubicBezTo>
                    <a:pt x="20471" y="20415"/>
                    <a:pt x="20471" y="20415"/>
                    <a:pt x="20471" y="20684"/>
                  </a:cubicBezTo>
                  <a:cubicBezTo>
                    <a:pt x="20471" y="20684"/>
                    <a:pt x="20471" y="20684"/>
                    <a:pt x="20388" y="20900"/>
                  </a:cubicBezTo>
                  <a:cubicBezTo>
                    <a:pt x="20388" y="20900"/>
                    <a:pt x="20388" y="20900"/>
                    <a:pt x="20262" y="20846"/>
                  </a:cubicBezTo>
                  <a:cubicBezTo>
                    <a:pt x="20262" y="20846"/>
                    <a:pt x="20262" y="20846"/>
                    <a:pt x="20053" y="20577"/>
                  </a:cubicBezTo>
                  <a:cubicBezTo>
                    <a:pt x="20053" y="20577"/>
                    <a:pt x="20053" y="20577"/>
                    <a:pt x="19844" y="20253"/>
                  </a:cubicBezTo>
                  <a:cubicBezTo>
                    <a:pt x="19844" y="20253"/>
                    <a:pt x="19844" y="20253"/>
                    <a:pt x="19676" y="20361"/>
                  </a:cubicBezTo>
                  <a:cubicBezTo>
                    <a:pt x="19676" y="20361"/>
                    <a:pt x="19676" y="20361"/>
                    <a:pt x="19551" y="20361"/>
                  </a:cubicBezTo>
                  <a:cubicBezTo>
                    <a:pt x="19551" y="20361"/>
                    <a:pt x="19551" y="20361"/>
                    <a:pt x="19634" y="20038"/>
                  </a:cubicBezTo>
                  <a:cubicBezTo>
                    <a:pt x="19634" y="20038"/>
                    <a:pt x="19634" y="20038"/>
                    <a:pt x="19844" y="19984"/>
                  </a:cubicBezTo>
                  <a:cubicBezTo>
                    <a:pt x="19844" y="19984"/>
                    <a:pt x="19844" y="19984"/>
                    <a:pt x="19760" y="19661"/>
                  </a:cubicBezTo>
                  <a:cubicBezTo>
                    <a:pt x="19760" y="19661"/>
                    <a:pt x="19760" y="19661"/>
                    <a:pt x="19509" y="19822"/>
                  </a:cubicBezTo>
                  <a:cubicBezTo>
                    <a:pt x="19509" y="19822"/>
                    <a:pt x="19509" y="19822"/>
                    <a:pt x="19593" y="19499"/>
                  </a:cubicBezTo>
                  <a:cubicBezTo>
                    <a:pt x="19593" y="19499"/>
                    <a:pt x="19593" y="19499"/>
                    <a:pt x="19467" y="19284"/>
                  </a:cubicBezTo>
                  <a:cubicBezTo>
                    <a:pt x="19467" y="19284"/>
                    <a:pt x="19467" y="19284"/>
                    <a:pt x="19425" y="19122"/>
                  </a:cubicBezTo>
                  <a:cubicBezTo>
                    <a:pt x="19425" y="19122"/>
                    <a:pt x="19425" y="19122"/>
                    <a:pt x="19425" y="18961"/>
                  </a:cubicBezTo>
                  <a:cubicBezTo>
                    <a:pt x="19425" y="18961"/>
                    <a:pt x="19425" y="18961"/>
                    <a:pt x="19593" y="18637"/>
                  </a:cubicBezTo>
                  <a:cubicBezTo>
                    <a:pt x="19593" y="18637"/>
                    <a:pt x="19593" y="18637"/>
                    <a:pt x="19383" y="18637"/>
                  </a:cubicBezTo>
                  <a:cubicBezTo>
                    <a:pt x="19383" y="18637"/>
                    <a:pt x="19383" y="18637"/>
                    <a:pt x="19300" y="18745"/>
                  </a:cubicBezTo>
                  <a:cubicBezTo>
                    <a:pt x="19300" y="18745"/>
                    <a:pt x="19300" y="18745"/>
                    <a:pt x="19300" y="18853"/>
                  </a:cubicBezTo>
                  <a:cubicBezTo>
                    <a:pt x="19300" y="18853"/>
                    <a:pt x="19300" y="18853"/>
                    <a:pt x="19300" y="19176"/>
                  </a:cubicBezTo>
                  <a:cubicBezTo>
                    <a:pt x="19300" y="19176"/>
                    <a:pt x="19300" y="19176"/>
                    <a:pt x="19174" y="19284"/>
                  </a:cubicBezTo>
                  <a:cubicBezTo>
                    <a:pt x="19174" y="19284"/>
                    <a:pt x="19174" y="19284"/>
                    <a:pt x="19091" y="19392"/>
                  </a:cubicBezTo>
                  <a:cubicBezTo>
                    <a:pt x="19091" y="19392"/>
                    <a:pt x="19091" y="19284"/>
                    <a:pt x="19091" y="19230"/>
                  </a:cubicBezTo>
                  <a:cubicBezTo>
                    <a:pt x="19091" y="19176"/>
                    <a:pt x="19049" y="19014"/>
                    <a:pt x="19049" y="19014"/>
                  </a:cubicBezTo>
                  <a:cubicBezTo>
                    <a:pt x="19049" y="19014"/>
                    <a:pt x="19007" y="18853"/>
                    <a:pt x="19007" y="18745"/>
                  </a:cubicBezTo>
                  <a:cubicBezTo>
                    <a:pt x="19007" y="18691"/>
                    <a:pt x="18965" y="18584"/>
                    <a:pt x="18965" y="18584"/>
                  </a:cubicBezTo>
                  <a:cubicBezTo>
                    <a:pt x="18965" y="18584"/>
                    <a:pt x="18923" y="18476"/>
                    <a:pt x="18923" y="18422"/>
                  </a:cubicBezTo>
                  <a:cubicBezTo>
                    <a:pt x="18923" y="18314"/>
                    <a:pt x="18923" y="18260"/>
                    <a:pt x="18923" y="18260"/>
                  </a:cubicBezTo>
                  <a:cubicBezTo>
                    <a:pt x="18923" y="18260"/>
                    <a:pt x="18965" y="18153"/>
                    <a:pt x="19049" y="18153"/>
                  </a:cubicBezTo>
                  <a:cubicBezTo>
                    <a:pt x="19091" y="18099"/>
                    <a:pt x="19132" y="17991"/>
                    <a:pt x="19132" y="17991"/>
                  </a:cubicBezTo>
                  <a:cubicBezTo>
                    <a:pt x="19132" y="17991"/>
                    <a:pt x="19132" y="17991"/>
                    <a:pt x="19300" y="17776"/>
                  </a:cubicBezTo>
                  <a:cubicBezTo>
                    <a:pt x="19300" y="17776"/>
                    <a:pt x="19300" y="17776"/>
                    <a:pt x="19132" y="17399"/>
                  </a:cubicBezTo>
                  <a:cubicBezTo>
                    <a:pt x="19132" y="17399"/>
                    <a:pt x="19132" y="17399"/>
                    <a:pt x="19049" y="17452"/>
                  </a:cubicBezTo>
                  <a:cubicBezTo>
                    <a:pt x="19049" y="17452"/>
                    <a:pt x="19049" y="17452"/>
                    <a:pt x="18965" y="17722"/>
                  </a:cubicBezTo>
                  <a:cubicBezTo>
                    <a:pt x="18965" y="17722"/>
                    <a:pt x="18965" y="17722"/>
                    <a:pt x="18798" y="17991"/>
                  </a:cubicBezTo>
                  <a:cubicBezTo>
                    <a:pt x="18798" y="17991"/>
                    <a:pt x="18798" y="17991"/>
                    <a:pt x="18672" y="18099"/>
                  </a:cubicBezTo>
                  <a:cubicBezTo>
                    <a:pt x="18672" y="18099"/>
                    <a:pt x="18672" y="18099"/>
                    <a:pt x="18630" y="18206"/>
                  </a:cubicBezTo>
                  <a:cubicBezTo>
                    <a:pt x="18630" y="18206"/>
                    <a:pt x="18630" y="18206"/>
                    <a:pt x="18714" y="18637"/>
                  </a:cubicBezTo>
                  <a:cubicBezTo>
                    <a:pt x="18714" y="18637"/>
                    <a:pt x="18714" y="18637"/>
                    <a:pt x="18881" y="19230"/>
                  </a:cubicBezTo>
                  <a:cubicBezTo>
                    <a:pt x="18881" y="19230"/>
                    <a:pt x="18881" y="19230"/>
                    <a:pt x="18714" y="19176"/>
                  </a:cubicBezTo>
                  <a:cubicBezTo>
                    <a:pt x="18714" y="19176"/>
                    <a:pt x="18714" y="19176"/>
                    <a:pt x="18463" y="18530"/>
                  </a:cubicBezTo>
                  <a:cubicBezTo>
                    <a:pt x="18463" y="18530"/>
                    <a:pt x="18463" y="18530"/>
                    <a:pt x="18170" y="17991"/>
                  </a:cubicBezTo>
                  <a:cubicBezTo>
                    <a:pt x="18170" y="17991"/>
                    <a:pt x="18170" y="17991"/>
                    <a:pt x="18086" y="18314"/>
                  </a:cubicBezTo>
                  <a:cubicBezTo>
                    <a:pt x="18086" y="18314"/>
                    <a:pt x="18086" y="18314"/>
                    <a:pt x="18003" y="18260"/>
                  </a:cubicBezTo>
                  <a:cubicBezTo>
                    <a:pt x="18003" y="18260"/>
                    <a:pt x="18003" y="18260"/>
                    <a:pt x="17877" y="17883"/>
                  </a:cubicBezTo>
                  <a:cubicBezTo>
                    <a:pt x="17877" y="17883"/>
                    <a:pt x="17877" y="17883"/>
                    <a:pt x="17710" y="17722"/>
                  </a:cubicBezTo>
                  <a:cubicBezTo>
                    <a:pt x="17710" y="17722"/>
                    <a:pt x="17710" y="17722"/>
                    <a:pt x="17291" y="17129"/>
                  </a:cubicBezTo>
                  <a:cubicBezTo>
                    <a:pt x="17291" y="17129"/>
                    <a:pt x="17291" y="17129"/>
                    <a:pt x="17291" y="16752"/>
                  </a:cubicBezTo>
                  <a:cubicBezTo>
                    <a:pt x="17291" y="16752"/>
                    <a:pt x="17291" y="16752"/>
                    <a:pt x="17208" y="16968"/>
                  </a:cubicBezTo>
                  <a:cubicBezTo>
                    <a:pt x="17208" y="16968"/>
                    <a:pt x="17208" y="16968"/>
                    <a:pt x="16999" y="16860"/>
                  </a:cubicBezTo>
                  <a:cubicBezTo>
                    <a:pt x="16999" y="16860"/>
                    <a:pt x="16999" y="16860"/>
                    <a:pt x="16538" y="16321"/>
                  </a:cubicBezTo>
                  <a:cubicBezTo>
                    <a:pt x="16538" y="16321"/>
                    <a:pt x="16538" y="16321"/>
                    <a:pt x="16245" y="15890"/>
                  </a:cubicBezTo>
                  <a:cubicBezTo>
                    <a:pt x="16245" y="15890"/>
                    <a:pt x="16245" y="15890"/>
                    <a:pt x="16078" y="15944"/>
                  </a:cubicBezTo>
                  <a:cubicBezTo>
                    <a:pt x="16078" y="15944"/>
                    <a:pt x="16078" y="15944"/>
                    <a:pt x="15702" y="15836"/>
                  </a:cubicBezTo>
                  <a:cubicBezTo>
                    <a:pt x="15702" y="15836"/>
                    <a:pt x="15702" y="15836"/>
                    <a:pt x="15451" y="15513"/>
                  </a:cubicBezTo>
                  <a:cubicBezTo>
                    <a:pt x="15451" y="15513"/>
                    <a:pt x="15451" y="15513"/>
                    <a:pt x="15451" y="15136"/>
                  </a:cubicBezTo>
                  <a:cubicBezTo>
                    <a:pt x="15451" y="15136"/>
                    <a:pt x="15451" y="15136"/>
                    <a:pt x="15325" y="15244"/>
                  </a:cubicBezTo>
                  <a:cubicBezTo>
                    <a:pt x="15325" y="15244"/>
                    <a:pt x="15325" y="15244"/>
                    <a:pt x="14823" y="15244"/>
                  </a:cubicBezTo>
                  <a:cubicBezTo>
                    <a:pt x="14823" y="15244"/>
                    <a:pt x="14823" y="15244"/>
                    <a:pt x="14572" y="15190"/>
                  </a:cubicBezTo>
                  <a:cubicBezTo>
                    <a:pt x="14572" y="15190"/>
                    <a:pt x="14572" y="15190"/>
                    <a:pt x="14279" y="15082"/>
                  </a:cubicBezTo>
                  <a:cubicBezTo>
                    <a:pt x="14279" y="15082"/>
                    <a:pt x="14279" y="15082"/>
                    <a:pt x="13735" y="15028"/>
                  </a:cubicBezTo>
                  <a:cubicBezTo>
                    <a:pt x="13735" y="15028"/>
                    <a:pt x="13735" y="15028"/>
                    <a:pt x="13191" y="15190"/>
                  </a:cubicBezTo>
                  <a:cubicBezTo>
                    <a:pt x="13191" y="15190"/>
                    <a:pt x="13191" y="15190"/>
                    <a:pt x="12815" y="15298"/>
                  </a:cubicBezTo>
                  <a:cubicBezTo>
                    <a:pt x="12815" y="15298"/>
                    <a:pt x="12815" y="15298"/>
                    <a:pt x="12898" y="14867"/>
                  </a:cubicBezTo>
                  <a:cubicBezTo>
                    <a:pt x="12898" y="14867"/>
                    <a:pt x="12898" y="14867"/>
                    <a:pt x="12773" y="14975"/>
                  </a:cubicBezTo>
                  <a:cubicBezTo>
                    <a:pt x="12773" y="14975"/>
                    <a:pt x="12773" y="14975"/>
                    <a:pt x="12564" y="14813"/>
                  </a:cubicBezTo>
                  <a:cubicBezTo>
                    <a:pt x="12564" y="14813"/>
                    <a:pt x="12564" y="14813"/>
                    <a:pt x="12396" y="14705"/>
                  </a:cubicBezTo>
                  <a:cubicBezTo>
                    <a:pt x="12396" y="14705"/>
                    <a:pt x="12396" y="14705"/>
                    <a:pt x="12229" y="14705"/>
                  </a:cubicBezTo>
                  <a:cubicBezTo>
                    <a:pt x="12229" y="14705"/>
                    <a:pt x="12229" y="14705"/>
                    <a:pt x="12103" y="14705"/>
                  </a:cubicBezTo>
                  <a:cubicBezTo>
                    <a:pt x="12103" y="14705"/>
                    <a:pt x="12103" y="14705"/>
                    <a:pt x="11894" y="14867"/>
                  </a:cubicBezTo>
                  <a:cubicBezTo>
                    <a:pt x="11894" y="14867"/>
                    <a:pt x="11894" y="14867"/>
                    <a:pt x="11727" y="14975"/>
                  </a:cubicBezTo>
                  <a:cubicBezTo>
                    <a:pt x="11727" y="14975"/>
                    <a:pt x="11727" y="14975"/>
                    <a:pt x="11559" y="15244"/>
                  </a:cubicBezTo>
                  <a:cubicBezTo>
                    <a:pt x="11559" y="15244"/>
                    <a:pt x="11559" y="15244"/>
                    <a:pt x="11476" y="15352"/>
                  </a:cubicBezTo>
                  <a:cubicBezTo>
                    <a:pt x="11476" y="15352"/>
                    <a:pt x="11476" y="15352"/>
                    <a:pt x="11267" y="15298"/>
                  </a:cubicBezTo>
                  <a:cubicBezTo>
                    <a:pt x="11267" y="15298"/>
                    <a:pt x="11267" y="15298"/>
                    <a:pt x="11476" y="15082"/>
                  </a:cubicBezTo>
                  <a:cubicBezTo>
                    <a:pt x="11476" y="15082"/>
                    <a:pt x="11476" y="15082"/>
                    <a:pt x="11727" y="14759"/>
                  </a:cubicBezTo>
                  <a:cubicBezTo>
                    <a:pt x="11727" y="14759"/>
                    <a:pt x="11727" y="14759"/>
                    <a:pt x="11894" y="14544"/>
                  </a:cubicBezTo>
                  <a:cubicBezTo>
                    <a:pt x="11894" y="14544"/>
                    <a:pt x="11894" y="14544"/>
                    <a:pt x="12020" y="14328"/>
                  </a:cubicBezTo>
                  <a:cubicBezTo>
                    <a:pt x="12020" y="14328"/>
                    <a:pt x="12020" y="14328"/>
                    <a:pt x="11936" y="14328"/>
                  </a:cubicBezTo>
                  <a:cubicBezTo>
                    <a:pt x="11936" y="14328"/>
                    <a:pt x="11936" y="14328"/>
                    <a:pt x="11769" y="14220"/>
                  </a:cubicBezTo>
                  <a:cubicBezTo>
                    <a:pt x="11769" y="14220"/>
                    <a:pt x="11769" y="14220"/>
                    <a:pt x="11769" y="13843"/>
                  </a:cubicBezTo>
                  <a:cubicBezTo>
                    <a:pt x="11769" y="13843"/>
                    <a:pt x="11769" y="13843"/>
                    <a:pt x="11601" y="14005"/>
                  </a:cubicBezTo>
                  <a:cubicBezTo>
                    <a:pt x="11601" y="14005"/>
                    <a:pt x="11601" y="14005"/>
                    <a:pt x="11559" y="14059"/>
                  </a:cubicBezTo>
                  <a:cubicBezTo>
                    <a:pt x="11559" y="14059"/>
                    <a:pt x="11559" y="14059"/>
                    <a:pt x="11267" y="14059"/>
                  </a:cubicBezTo>
                  <a:cubicBezTo>
                    <a:pt x="11267" y="14059"/>
                    <a:pt x="11267" y="14059"/>
                    <a:pt x="11016" y="14005"/>
                  </a:cubicBezTo>
                  <a:cubicBezTo>
                    <a:pt x="11016" y="14005"/>
                    <a:pt x="11016" y="14005"/>
                    <a:pt x="10890" y="14167"/>
                  </a:cubicBezTo>
                  <a:cubicBezTo>
                    <a:pt x="10890" y="14167"/>
                    <a:pt x="10890" y="14167"/>
                    <a:pt x="10806" y="14490"/>
                  </a:cubicBezTo>
                  <a:cubicBezTo>
                    <a:pt x="10806" y="14490"/>
                    <a:pt x="10806" y="14490"/>
                    <a:pt x="10974" y="14759"/>
                  </a:cubicBezTo>
                  <a:cubicBezTo>
                    <a:pt x="10974" y="14759"/>
                    <a:pt x="10974" y="14759"/>
                    <a:pt x="10890" y="15190"/>
                  </a:cubicBezTo>
                  <a:cubicBezTo>
                    <a:pt x="10890" y="15190"/>
                    <a:pt x="10890" y="15190"/>
                    <a:pt x="10681" y="15459"/>
                  </a:cubicBezTo>
                  <a:cubicBezTo>
                    <a:pt x="10681" y="15459"/>
                    <a:pt x="10681" y="15459"/>
                    <a:pt x="10472" y="15459"/>
                  </a:cubicBezTo>
                  <a:cubicBezTo>
                    <a:pt x="10472" y="15459"/>
                    <a:pt x="10472" y="15459"/>
                    <a:pt x="10221" y="15459"/>
                  </a:cubicBezTo>
                  <a:cubicBezTo>
                    <a:pt x="10221" y="15459"/>
                    <a:pt x="10221" y="15459"/>
                    <a:pt x="10137" y="15836"/>
                  </a:cubicBezTo>
                  <a:cubicBezTo>
                    <a:pt x="10137" y="15836"/>
                    <a:pt x="10137" y="15836"/>
                    <a:pt x="9802" y="15998"/>
                  </a:cubicBezTo>
                  <a:cubicBezTo>
                    <a:pt x="9802" y="15998"/>
                    <a:pt x="9802" y="15998"/>
                    <a:pt x="9760" y="16106"/>
                  </a:cubicBezTo>
                  <a:cubicBezTo>
                    <a:pt x="9760" y="16106"/>
                    <a:pt x="9760" y="16106"/>
                    <a:pt x="9468" y="16375"/>
                  </a:cubicBezTo>
                  <a:cubicBezTo>
                    <a:pt x="9468" y="16375"/>
                    <a:pt x="9468" y="16375"/>
                    <a:pt x="9175" y="16483"/>
                  </a:cubicBezTo>
                  <a:cubicBezTo>
                    <a:pt x="9175" y="16483"/>
                    <a:pt x="9175" y="16483"/>
                    <a:pt x="9007" y="16537"/>
                  </a:cubicBezTo>
                  <a:cubicBezTo>
                    <a:pt x="9007" y="16537"/>
                    <a:pt x="9007" y="16537"/>
                    <a:pt x="8924" y="16375"/>
                  </a:cubicBezTo>
                  <a:cubicBezTo>
                    <a:pt x="8924" y="16375"/>
                    <a:pt x="8924" y="16375"/>
                    <a:pt x="8882" y="16267"/>
                  </a:cubicBezTo>
                  <a:cubicBezTo>
                    <a:pt x="8882" y="16267"/>
                    <a:pt x="8882" y="16267"/>
                    <a:pt x="9091" y="16160"/>
                  </a:cubicBezTo>
                  <a:cubicBezTo>
                    <a:pt x="9091" y="16160"/>
                    <a:pt x="9091" y="16160"/>
                    <a:pt x="9258" y="15890"/>
                  </a:cubicBezTo>
                  <a:cubicBezTo>
                    <a:pt x="9258" y="15890"/>
                    <a:pt x="9258" y="15890"/>
                    <a:pt x="9049" y="15890"/>
                  </a:cubicBezTo>
                  <a:cubicBezTo>
                    <a:pt x="9049" y="15890"/>
                    <a:pt x="9049" y="15890"/>
                    <a:pt x="8965" y="15729"/>
                  </a:cubicBezTo>
                  <a:cubicBezTo>
                    <a:pt x="8965" y="15729"/>
                    <a:pt x="8965" y="15729"/>
                    <a:pt x="9175" y="15352"/>
                  </a:cubicBezTo>
                  <a:cubicBezTo>
                    <a:pt x="9175" y="15352"/>
                    <a:pt x="9175" y="15352"/>
                    <a:pt x="9258" y="14975"/>
                  </a:cubicBezTo>
                  <a:cubicBezTo>
                    <a:pt x="9258" y="14975"/>
                    <a:pt x="9258" y="14975"/>
                    <a:pt x="9384" y="14436"/>
                  </a:cubicBezTo>
                  <a:cubicBezTo>
                    <a:pt x="9384" y="14436"/>
                    <a:pt x="9384" y="14436"/>
                    <a:pt x="9593" y="14113"/>
                  </a:cubicBezTo>
                  <a:cubicBezTo>
                    <a:pt x="9593" y="14113"/>
                    <a:pt x="9593" y="14113"/>
                    <a:pt x="10346" y="14220"/>
                  </a:cubicBezTo>
                  <a:cubicBezTo>
                    <a:pt x="10346" y="14220"/>
                    <a:pt x="10346" y="14220"/>
                    <a:pt x="10221" y="14005"/>
                  </a:cubicBezTo>
                  <a:cubicBezTo>
                    <a:pt x="10221" y="14005"/>
                    <a:pt x="10221" y="14005"/>
                    <a:pt x="10011" y="13951"/>
                  </a:cubicBezTo>
                  <a:cubicBezTo>
                    <a:pt x="10011" y="13951"/>
                    <a:pt x="10011" y="13951"/>
                    <a:pt x="9635" y="13736"/>
                  </a:cubicBezTo>
                  <a:cubicBezTo>
                    <a:pt x="9635" y="13736"/>
                    <a:pt x="9635" y="13736"/>
                    <a:pt x="9342" y="13897"/>
                  </a:cubicBezTo>
                  <a:cubicBezTo>
                    <a:pt x="9342" y="13897"/>
                    <a:pt x="9342" y="13897"/>
                    <a:pt x="9091" y="14167"/>
                  </a:cubicBezTo>
                  <a:cubicBezTo>
                    <a:pt x="9091" y="14167"/>
                    <a:pt x="9091" y="14167"/>
                    <a:pt x="8840" y="14436"/>
                  </a:cubicBezTo>
                  <a:cubicBezTo>
                    <a:pt x="8840" y="14436"/>
                    <a:pt x="8840" y="14436"/>
                    <a:pt x="8714" y="14759"/>
                  </a:cubicBezTo>
                  <a:cubicBezTo>
                    <a:pt x="8714" y="14759"/>
                    <a:pt x="8714" y="14759"/>
                    <a:pt x="8673" y="15028"/>
                  </a:cubicBezTo>
                  <a:cubicBezTo>
                    <a:pt x="8673" y="15028"/>
                    <a:pt x="8673" y="15028"/>
                    <a:pt x="8505" y="15028"/>
                  </a:cubicBezTo>
                  <a:cubicBezTo>
                    <a:pt x="8505" y="15028"/>
                    <a:pt x="8505" y="15028"/>
                    <a:pt x="8505" y="15136"/>
                  </a:cubicBezTo>
                  <a:cubicBezTo>
                    <a:pt x="8505" y="15136"/>
                    <a:pt x="8505" y="15136"/>
                    <a:pt x="8589" y="15352"/>
                  </a:cubicBezTo>
                  <a:cubicBezTo>
                    <a:pt x="8589" y="15352"/>
                    <a:pt x="8589" y="15352"/>
                    <a:pt x="8547" y="15513"/>
                  </a:cubicBezTo>
                  <a:cubicBezTo>
                    <a:pt x="8547" y="15513"/>
                    <a:pt x="8547" y="15513"/>
                    <a:pt x="8422" y="15675"/>
                  </a:cubicBezTo>
                  <a:cubicBezTo>
                    <a:pt x="8422" y="15675"/>
                    <a:pt x="8422" y="15675"/>
                    <a:pt x="8129" y="15890"/>
                  </a:cubicBezTo>
                  <a:cubicBezTo>
                    <a:pt x="8129" y="15890"/>
                    <a:pt x="8129" y="15890"/>
                    <a:pt x="7961" y="16052"/>
                  </a:cubicBezTo>
                  <a:cubicBezTo>
                    <a:pt x="7961" y="16052"/>
                    <a:pt x="7961" y="16052"/>
                    <a:pt x="7752" y="16321"/>
                  </a:cubicBezTo>
                  <a:cubicBezTo>
                    <a:pt x="7752" y="16321"/>
                    <a:pt x="7752" y="16321"/>
                    <a:pt x="7710" y="16591"/>
                  </a:cubicBezTo>
                  <a:cubicBezTo>
                    <a:pt x="7710" y="16591"/>
                    <a:pt x="7710" y="16591"/>
                    <a:pt x="8003" y="16698"/>
                  </a:cubicBezTo>
                  <a:cubicBezTo>
                    <a:pt x="8003" y="16698"/>
                    <a:pt x="8003" y="16698"/>
                    <a:pt x="8045" y="17075"/>
                  </a:cubicBezTo>
                  <a:cubicBezTo>
                    <a:pt x="8045" y="17075"/>
                    <a:pt x="8045" y="17075"/>
                    <a:pt x="7920" y="17291"/>
                  </a:cubicBezTo>
                  <a:cubicBezTo>
                    <a:pt x="7920" y="17291"/>
                    <a:pt x="7920" y="17291"/>
                    <a:pt x="7710" y="17452"/>
                  </a:cubicBezTo>
                  <a:cubicBezTo>
                    <a:pt x="7710" y="17452"/>
                    <a:pt x="7710" y="17452"/>
                    <a:pt x="7459" y="17883"/>
                  </a:cubicBezTo>
                  <a:cubicBezTo>
                    <a:pt x="7459" y="17883"/>
                    <a:pt x="7459" y="17883"/>
                    <a:pt x="7083" y="18206"/>
                  </a:cubicBezTo>
                  <a:cubicBezTo>
                    <a:pt x="7083" y="18206"/>
                    <a:pt x="7083" y="18206"/>
                    <a:pt x="6330" y="18691"/>
                  </a:cubicBezTo>
                  <a:cubicBezTo>
                    <a:pt x="6330" y="18691"/>
                    <a:pt x="6330" y="18691"/>
                    <a:pt x="6288" y="19122"/>
                  </a:cubicBezTo>
                  <a:cubicBezTo>
                    <a:pt x="6288" y="19122"/>
                    <a:pt x="6288" y="19122"/>
                    <a:pt x="5995" y="19284"/>
                  </a:cubicBezTo>
                  <a:cubicBezTo>
                    <a:pt x="5995" y="19284"/>
                    <a:pt x="5995" y="19284"/>
                    <a:pt x="5702" y="19499"/>
                  </a:cubicBezTo>
                  <a:cubicBezTo>
                    <a:pt x="5702" y="19499"/>
                    <a:pt x="5702" y="19499"/>
                    <a:pt x="5325" y="19661"/>
                  </a:cubicBezTo>
                  <a:cubicBezTo>
                    <a:pt x="5325" y="19661"/>
                    <a:pt x="5325" y="19661"/>
                    <a:pt x="5200" y="19769"/>
                  </a:cubicBezTo>
                  <a:cubicBezTo>
                    <a:pt x="5200" y="19769"/>
                    <a:pt x="5200" y="19769"/>
                    <a:pt x="5033" y="19930"/>
                  </a:cubicBezTo>
                  <a:cubicBezTo>
                    <a:pt x="5033" y="19930"/>
                    <a:pt x="5033" y="19930"/>
                    <a:pt x="4907" y="20092"/>
                  </a:cubicBezTo>
                  <a:cubicBezTo>
                    <a:pt x="4907" y="20092"/>
                    <a:pt x="4907" y="20092"/>
                    <a:pt x="4823" y="20415"/>
                  </a:cubicBezTo>
                  <a:cubicBezTo>
                    <a:pt x="4823" y="20415"/>
                    <a:pt x="4823" y="20415"/>
                    <a:pt x="4614" y="20469"/>
                  </a:cubicBezTo>
                  <a:cubicBezTo>
                    <a:pt x="4614" y="20469"/>
                    <a:pt x="4614" y="20469"/>
                    <a:pt x="4321" y="20577"/>
                  </a:cubicBezTo>
                  <a:cubicBezTo>
                    <a:pt x="4321" y="20577"/>
                    <a:pt x="4321" y="20577"/>
                    <a:pt x="4112" y="20577"/>
                  </a:cubicBezTo>
                  <a:cubicBezTo>
                    <a:pt x="4112" y="20577"/>
                    <a:pt x="4112" y="20577"/>
                    <a:pt x="3903" y="20684"/>
                  </a:cubicBezTo>
                  <a:cubicBezTo>
                    <a:pt x="3903" y="20684"/>
                    <a:pt x="3903" y="20684"/>
                    <a:pt x="3610" y="20900"/>
                  </a:cubicBezTo>
                  <a:cubicBezTo>
                    <a:pt x="3610" y="20900"/>
                    <a:pt x="3610" y="20900"/>
                    <a:pt x="3694" y="21169"/>
                  </a:cubicBezTo>
                  <a:cubicBezTo>
                    <a:pt x="3694" y="21169"/>
                    <a:pt x="3694" y="21169"/>
                    <a:pt x="3610" y="21223"/>
                  </a:cubicBezTo>
                  <a:cubicBezTo>
                    <a:pt x="3610" y="21223"/>
                    <a:pt x="3610" y="21223"/>
                    <a:pt x="3401" y="21061"/>
                  </a:cubicBezTo>
                  <a:cubicBezTo>
                    <a:pt x="3401" y="21061"/>
                    <a:pt x="3401" y="21061"/>
                    <a:pt x="3192" y="20954"/>
                  </a:cubicBezTo>
                  <a:cubicBezTo>
                    <a:pt x="3192" y="20954"/>
                    <a:pt x="3192" y="20954"/>
                    <a:pt x="3024" y="20630"/>
                  </a:cubicBezTo>
                  <a:cubicBezTo>
                    <a:pt x="3024" y="20630"/>
                    <a:pt x="3024" y="20630"/>
                    <a:pt x="2983" y="20738"/>
                  </a:cubicBezTo>
                  <a:cubicBezTo>
                    <a:pt x="2983" y="20738"/>
                    <a:pt x="2983" y="20738"/>
                    <a:pt x="2983" y="21169"/>
                  </a:cubicBezTo>
                  <a:cubicBezTo>
                    <a:pt x="2983" y="21169"/>
                    <a:pt x="2983" y="21169"/>
                    <a:pt x="2731" y="21169"/>
                  </a:cubicBezTo>
                  <a:cubicBezTo>
                    <a:pt x="2731" y="21169"/>
                    <a:pt x="2731" y="21169"/>
                    <a:pt x="2731" y="21331"/>
                  </a:cubicBezTo>
                  <a:cubicBezTo>
                    <a:pt x="2731" y="21331"/>
                    <a:pt x="2731" y="21331"/>
                    <a:pt x="2480" y="21331"/>
                  </a:cubicBezTo>
                  <a:cubicBezTo>
                    <a:pt x="2480" y="21331"/>
                    <a:pt x="2480" y="21331"/>
                    <a:pt x="2480" y="21277"/>
                  </a:cubicBezTo>
                  <a:cubicBezTo>
                    <a:pt x="2480" y="21223"/>
                    <a:pt x="2355" y="21223"/>
                    <a:pt x="2355" y="21223"/>
                  </a:cubicBezTo>
                  <a:cubicBezTo>
                    <a:pt x="2355" y="21223"/>
                    <a:pt x="2355" y="21223"/>
                    <a:pt x="2188" y="21223"/>
                  </a:cubicBezTo>
                  <a:cubicBezTo>
                    <a:pt x="2188" y="21223"/>
                    <a:pt x="2188" y="21223"/>
                    <a:pt x="1978" y="21277"/>
                  </a:cubicBezTo>
                  <a:cubicBezTo>
                    <a:pt x="1978" y="21277"/>
                    <a:pt x="1978" y="21277"/>
                    <a:pt x="1727" y="21600"/>
                  </a:cubicBezTo>
                  <a:cubicBezTo>
                    <a:pt x="1727" y="21600"/>
                    <a:pt x="1727" y="21600"/>
                    <a:pt x="1267" y="21600"/>
                  </a:cubicBezTo>
                  <a:cubicBezTo>
                    <a:pt x="1267" y="21600"/>
                    <a:pt x="1267" y="21600"/>
                    <a:pt x="849" y="21600"/>
                  </a:cubicBezTo>
                  <a:cubicBezTo>
                    <a:pt x="849" y="21600"/>
                    <a:pt x="849" y="21600"/>
                    <a:pt x="849" y="21385"/>
                  </a:cubicBezTo>
                  <a:cubicBezTo>
                    <a:pt x="849" y="21385"/>
                    <a:pt x="849" y="21385"/>
                    <a:pt x="1142" y="20954"/>
                  </a:cubicBezTo>
                  <a:cubicBezTo>
                    <a:pt x="1142" y="20954"/>
                    <a:pt x="1142" y="20954"/>
                    <a:pt x="1644" y="20954"/>
                  </a:cubicBezTo>
                  <a:cubicBezTo>
                    <a:pt x="1644" y="20954"/>
                    <a:pt x="1644" y="20954"/>
                    <a:pt x="1853" y="20954"/>
                  </a:cubicBezTo>
                  <a:cubicBezTo>
                    <a:pt x="1853" y="20954"/>
                    <a:pt x="1853" y="20954"/>
                    <a:pt x="2062" y="20792"/>
                  </a:cubicBezTo>
                  <a:cubicBezTo>
                    <a:pt x="2062" y="20792"/>
                    <a:pt x="2062" y="20792"/>
                    <a:pt x="2355" y="20684"/>
                  </a:cubicBezTo>
                  <a:cubicBezTo>
                    <a:pt x="2355" y="20684"/>
                    <a:pt x="2355" y="20684"/>
                    <a:pt x="2480" y="20577"/>
                  </a:cubicBezTo>
                  <a:cubicBezTo>
                    <a:pt x="2480" y="20577"/>
                    <a:pt x="2480" y="20577"/>
                    <a:pt x="2606" y="20307"/>
                  </a:cubicBezTo>
                  <a:cubicBezTo>
                    <a:pt x="2606" y="20307"/>
                    <a:pt x="2606" y="20307"/>
                    <a:pt x="2857" y="20146"/>
                  </a:cubicBezTo>
                  <a:cubicBezTo>
                    <a:pt x="2857" y="20146"/>
                    <a:pt x="2857" y="20146"/>
                    <a:pt x="3234" y="20092"/>
                  </a:cubicBezTo>
                  <a:cubicBezTo>
                    <a:pt x="3234" y="20092"/>
                    <a:pt x="3234" y="20092"/>
                    <a:pt x="3443" y="20092"/>
                  </a:cubicBezTo>
                  <a:cubicBezTo>
                    <a:pt x="3443" y="20092"/>
                    <a:pt x="3443" y="20092"/>
                    <a:pt x="3610" y="20307"/>
                  </a:cubicBezTo>
                  <a:cubicBezTo>
                    <a:pt x="3610" y="20307"/>
                    <a:pt x="3610" y="20307"/>
                    <a:pt x="3777" y="20146"/>
                  </a:cubicBezTo>
                  <a:cubicBezTo>
                    <a:pt x="3777" y="20146"/>
                    <a:pt x="3777" y="20146"/>
                    <a:pt x="3945" y="19822"/>
                  </a:cubicBezTo>
                  <a:cubicBezTo>
                    <a:pt x="3945" y="19822"/>
                    <a:pt x="3945" y="19822"/>
                    <a:pt x="4154" y="19553"/>
                  </a:cubicBezTo>
                  <a:cubicBezTo>
                    <a:pt x="4154" y="19553"/>
                    <a:pt x="4154" y="19553"/>
                    <a:pt x="4363" y="19392"/>
                  </a:cubicBezTo>
                  <a:cubicBezTo>
                    <a:pt x="4363" y="19392"/>
                    <a:pt x="4363" y="19392"/>
                    <a:pt x="4782" y="19284"/>
                  </a:cubicBezTo>
                  <a:cubicBezTo>
                    <a:pt x="4782" y="19284"/>
                    <a:pt x="4782" y="19284"/>
                    <a:pt x="4949" y="19068"/>
                  </a:cubicBezTo>
                  <a:cubicBezTo>
                    <a:pt x="4949" y="19068"/>
                    <a:pt x="4949" y="19068"/>
                    <a:pt x="5158" y="18799"/>
                  </a:cubicBezTo>
                  <a:cubicBezTo>
                    <a:pt x="5158" y="18799"/>
                    <a:pt x="5158" y="18799"/>
                    <a:pt x="5409" y="18530"/>
                  </a:cubicBezTo>
                  <a:cubicBezTo>
                    <a:pt x="5409" y="18530"/>
                    <a:pt x="5409" y="18530"/>
                    <a:pt x="5618" y="18368"/>
                  </a:cubicBezTo>
                  <a:cubicBezTo>
                    <a:pt x="5618" y="18368"/>
                    <a:pt x="5618" y="18368"/>
                    <a:pt x="5702" y="18045"/>
                  </a:cubicBezTo>
                  <a:cubicBezTo>
                    <a:pt x="5702" y="18045"/>
                    <a:pt x="5702" y="18045"/>
                    <a:pt x="5744" y="17560"/>
                  </a:cubicBezTo>
                  <a:cubicBezTo>
                    <a:pt x="5744" y="17560"/>
                    <a:pt x="5744" y="17560"/>
                    <a:pt x="5828" y="17237"/>
                  </a:cubicBezTo>
                  <a:cubicBezTo>
                    <a:pt x="5828" y="17237"/>
                    <a:pt x="5828" y="17237"/>
                    <a:pt x="5869" y="17129"/>
                  </a:cubicBezTo>
                  <a:cubicBezTo>
                    <a:pt x="5869" y="17129"/>
                    <a:pt x="5869" y="17129"/>
                    <a:pt x="6079" y="16752"/>
                  </a:cubicBezTo>
                  <a:cubicBezTo>
                    <a:pt x="6079" y="16752"/>
                    <a:pt x="6079" y="16752"/>
                    <a:pt x="5953" y="16752"/>
                  </a:cubicBezTo>
                  <a:cubicBezTo>
                    <a:pt x="5953" y="16752"/>
                    <a:pt x="5953" y="16752"/>
                    <a:pt x="5744" y="16806"/>
                  </a:cubicBezTo>
                  <a:cubicBezTo>
                    <a:pt x="5744" y="16806"/>
                    <a:pt x="5744" y="16806"/>
                    <a:pt x="5618" y="16806"/>
                  </a:cubicBezTo>
                  <a:cubicBezTo>
                    <a:pt x="5618" y="16806"/>
                    <a:pt x="5618" y="16806"/>
                    <a:pt x="5409" y="16752"/>
                  </a:cubicBezTo>
                  <a:cubicBezTo>
                    <a:pt x="5409" y="16752"/>
                    <a:pt x="5409" y="16752"/>
                    <a:pt x="5325" y="16644"/>
                  </a:cubicBezTo>
                  <a:cubicBezTo>
                    <a:pt x="5325" y="16644"/>
                    <a:pt x="5325" y="16644"/>
                    <a:pt x="5535" y="16375"/>
                  </a:cubicBezTo>
                  <a:cubicBezTo>
                    <a:pt x="5535" y="16375"/>
                    <a:pt x="5535" y="16375"/>
                    <a:pt x="5325" y="16429"/>
                  </a:cubicBezTo>
                  <a:cubicBezTo>
                    <a:pt x="5325" y="16429"/>
                    <a:pt x="5325" y="16429"/>
                    <a:pt x="5200" y="16591"/>
                  </a:cubicBezTo>
                  <a:cubicBezTo>
                    <a:pt x="5200" y="16591"/>
                    <a:pt x="5200" y="16591"/>
                    <a:pt x="5116" y="16968"/>
                  </a:cubicBezTo>
                  <a:cubicBezTo>
                    <a:pt x="5116" y="16968"/>
                    <a:pt x="5116" y="16968"/>
                    <a:pt x="4991" y="17129"/>
                  </a:cubicBezTo>
                  <a:cubicBezTo>
                    <a:pt x="4991" y="17129"/>
                    <a:pt x="4991" y="17129"/>
                    <a:pt x="4949" y="16968"/>
                  </a:cubicBezTo>
                  <a:cubicBezTo>
                    <a:pt x="4949" y="16968"/>
                    <a:pt x="4949" y="16968"/>
                    <a:pt x="4823" y="16752"/>
                  </a:cubicBezTo>
                  <a:cubicBezTo>
                    <a:pt x="4823" y="16752"/>
                    <a:pt x="4823" y="16752"/>
                    <a:pt x="4614" y="16483"/>
                  </a:cubicBezTo>
                  <a:cubicBezTo>
                    <a:pt x="4614" y="16483"/>
                    <a:pt x="4614" y="16483"/>
                    <a:pt x="4280" y="16213"/>
                  </a:cubicBezTo>
                  <a:cubicBezTo>
                    <a:pt x="4280" y="16213"/>
                    <a:pt x="4280" y="16213"/>
                    <a:pt x="4196" y="16213"/>
                  </a:cubicBezTo>
                  <a:cubicBezTo>
                    <a:pt x="4196" y="16213"/>
                    <a:pt x="4196" y="16213"/>
                    <a:pt x="3903" y="16483"/>
                  </a:cubicBezTo>
                  <a:cubicBezTo>
                    <a:pt x="3903" y="16483"/>
                    <a:pt x="3903" y="16483"/>
                    <a:pt x="3736" y="16483"/>
                  </a:cubicBezTo>
                  <a:cubicBezTo>
                    <a:pt x="3736" y="16483"/>
                    <a:pt x="3736" y="16483"/>
                    <a:pt x="3485" y="16483"/>
                  </a:cubicBezTo>
                  <a:cubicBezTo>
                    <a:pt x="3485" y="16483"/>
                    <a:pt x="3485" y="16483"/>
                    <a:pt x="3526" y="15783"/>
                  </a:cubicBezTo>
                  <a:cubicBezTo>
                    <a:pt x="3526" y="15783"/>
                    <a:pt x="3526" y="15783"/>
                    <a:pt x="3568" y="15567"/>
                  </a:cubicBezTo>
                  <a:cubicBezTo>
                    <a:pt x="3568" y="15567"/>
                    <a:pt x="3568" y="15567"/>
                    <a:pt x="3694" y="15352"/>
                  </a:cubicBezTo>
                  <a:cubicBezTo>
                    <a:pt x="3694" y="15352"/>
                    <a:pt x="3694" y="15352"/>
                    <a:pt x="3694" y="15082"/>
                  </a:cubicBezTo>
                  <a:cubicBezTo>
                    <a:pt x="3694" y="15082"/>
                    <a:pt x="3694" y="15082"/>
                    <a:pt x="3652" y="14651"/>
                  </a:cubicBezTo>
                  <a:cubicBezTo>
                    <a:pt x="3652" y="14651"/>
                    <a:pt x="3652" y="14651"/>
                    <a:pt x="3568" y="14220"/>
                  </a:cubicBezTo>
                  <a:cubicBezTo>
                    <a:pt x="3568" y="14220"/>
                    <a:pt x="3568" y="14220"/>
                    <a:pt x="3485" y="14328"/>
                  </a:cubicBezTo>
                  <a:cubicBezTo>
                    <a:pt x="3485" y="14328"/>
                    <a:pt x="3485" y="14328"/>
                    <a:pt x="3317" y="14544"/>
                  </a:cubicBezTo>
                  <a:cubicBezTo>
                    <a:pt x="3317" y="14544"/>
                    <a:pt x="3317" y="14544"/>
                    <a:pt x="3192" y="14651"/>
                  </a:cubicBezTo>
                  <a:cubicBezTo>
                    <a:pt x="3192" y="14651"/>
                    <a:pt x="3192" y="14651"/>
                    <a:pt x="3066" y="14651"/>
                  </a:cubicBezTo>
                  <a:cubicBezTo>
                    <a:pt x="3066" y="14651"/>
                    <a:pt x="3066" y="14651"/>
                    <a:pt x="2941" y="14490"/>
                  </a:cubicBezTo>
                  <a:cubicBezTo>
                    <a:pt x="2941" y="14490"/>
                    <a:pt x="2941" y="14490"/>
                    <a:pt x="2857" y="14490"/>
                  </a:cubicBezTo>
                  <a:cubicBezTo>
                    <a:pt x="2857" y="14490"/>
                    <a:pt x="2857" y="14490"/>
                    <a:pt x="2690" y="14382"/>
                  </a:cubicBezTo>
                  <a:cubicBezTo>
                    <a:pt x="2690" y="14382"/>
                    <a:pt x="2690" y="14382"/>
                    <a:pt x="2564" y="14220"/>
                  </a:cubicBezTo>
                  <a:cubicBezTo>
                    <a:pt x="2564" y="14220"/>
                    <a:pt x="2564" y="14220"/>
                    <a:pt x="2439" y="14113"/>
                  </a:cubicBezTo>
                  <a:cubicBezTo>
                    <a:pt x="2439" y="14113"/>
                    <a:pt x="2439" y="14113"/>
                    <a:pt x="2313" y="13951"/>
                  </a:cubicBezTo>
                  <a:cubicBezTo>
                    <a:pt x="2313" y="13951"/>
                    <a:pt x="2313" y="13951"/>
                    <a:pt x="2271" y="13790"/>
                  </a:cubicBezTo>
                  <a:cubicBezTo>
                    <a:pt x="2271" y="13790"/>
                    <a:pt x="2271" y="13790"/>
                    <a:pt x="2229" y="13412"/>
                  </a:cubicBezTo>
                  <a:cubicBezTo>
                    <a:pt x="2229" y="13412"/>
                    <a:pt x="2229" y="13412"/>
                    <a:pt x="2397" y="13251"/>
                  </a:cubicBezTo>
                  <a:cubicBezTo>
                    <a:pt x="2397" y="13251"/>
                    <a:pt x="2397" y="13251"/>
                    <a:pt x="2564" y="13251"/>
                  </a:cubicBezTo>
                  <a:cubicBezTo>
                    <a:pt x="2564" y="13251"/>
                    <a:pt x="2564" y="13251"/>
                    <a:pt x="2773" y="13251"/>
                  </a:cubicBezTo>
                  <a:cubicBezTo>
                    <a:pt x="2773" y="13251"/>
                    <a:pt x="2773" y="13251"/>
                    <a:pt x="2983" y="13412"/>
                  </a:cubicBezTo>
                  <a:cubicBezTo>
                    <a:pt x="2983" y="13412"/>
                    <a:pt x="2983" y="13412"/>
                    <a:pt x="3066" y="13143"/>
                  </a:cubicBezTo>
                  <a:cubicBezTo>
                    <a:pt x="3066" y="13143"/>
                    <a:pt x="3066" y="13143"/>
                    <a:pt x="2941" y="12982"/>
                  </a:cubicBezTo>
                  <a:cubicBezTo>
                    <a:pt x="2941" y="12982"/>
                    <a:pt x="2941" y="12982"/>
                    <a:pt x="2899" y="12982"/>
                  </a:cubicBezTo>
                  <a:cubicBezTo>
                    <a:pt x="2899" y="12982"/>
                    <a:pt x="2899" y="12982"/>
                    <a:pt x="2690" y="12982"/>
                  </a:cubicBezTo>
                  <a:cubicBezTo>
                    <a:pt x="2690" y="12982"/>
                    <a:pt x="2690" y="12982"/>
                    <a:pt x="2564" y="12982"/>
                  </a:cubicBezTo>
                  <a:cubicBezTo>
                    <a:pt x="2564" y="12982"/>
                    <a:pt x="2564" y="12982"/>
                    <a:pt x="2313" y="12766"/>
                  </a:cubicBezTo>
                  <a:cubicBezTo>
                    <a:pt x="2313" y="12766"/>
                    <a:pt x="2313" y="12766"/>
                    <a:pt x="2229" y="12551"/>
                  </a:cubicBezTo>
                  <a:cubicBezTo>
                    <a:pt x="2229" y="12551"/>
                    <a:pt x="2229" y="12551"/>
                    <a:pt x="2146" y="12281"/>
                  </a:cubicBezTo>
                  <a:cubicBezTo>
                    <a:pt x="2146" y="12281"/>
                    <a:pt x="2146" y="12281"/>
                    <a:pt x="2062" y="12012"/>
                  </a:cubicBezTo>
                  <a:cubicBezTo>
                    <a:pt x="2062" y="12012"/>
                    <a:pt x="2062" y="12012"/>
                    <a:pt x="2062" y="11904"/>
                  </a:cubicBezTo>
                  <a:cubicBezTo>
                    <a:pt x="2062" y="11904"/>
                    <a:pt x="2062" y="11904"/>
                    <a:pt x="2146" y="11797"/>
                  </a:cubicBezTo>
                  <a:cubicBezTo>
                    <a:pt x="2146" y="11797"/>
                    <a:pt x="2146" y="11797"/>
                    <a:pt x="2271" y="11527"/>
                  </a:cubicBezTo>
                  <a:cubicBezTo>
                    <a:pt x="2271" y="11527"/>
                    <a:pt x="2271" y="11527"/>
                    <a:pt x="2480" y="11204"/>
                  </a:cubicBezTo>
                  <a:cubicBezTo>
                    <a:pt x="2480" y="11204"/>
                    <a:pt x="2480" y="11204"/>
                    <a:pt x="2731" y="10989"/>
                  </a:cubicBezTo>
                  <a:cubicBezTo>
                    <a:pt x="2731" y="10989"/>
                    <a:pt x="2731" y="10989"/>
                    <a:pt x="2899" y="10719"/>
                  </a:cubicBezTo>
                  <a:cubicBezTo>
                    <a:pt x="2899" y="10719"/>
                    <a:pt x="2899" y="10719"/>
                    <a:pt x="2941" y="10450"/>
                  </a:cubicBezTo>
                  <a:cubicBezTo>
                    <a:pt x="2941" y="10450"/>
                    <a:pt x="2941" y="10450"/>
                    <a:pt x="3150" y="10181"/>
                  </a:cubicBezTo>
                  <a:cubicBezTo>
                    <a:pt x="3150" y="10181"/>
                    <a:pt x="3150" y="10181"/>
                    <a:pt x="3317" y="10127"/>
                  </a:cubicBezTo>
                  <a:cubicBezTo>
                    <a:pt x="3317" y="10127"/>
                    <a:pt x="3317" y="10127"/>
                    <a:pt x="3443" y="10234"/>
                  </a:cubicBezTo>
                  <a:cubicBezTo>
                    <a:pt x="3443" y="10234"/>
                    <a:pt x="3443" y="10234"/>
                    <a:pt x="3568" y="10450"/>
                  </a:cubicBezTo>
                  <a:cubicBezTo>
                    <a:pt x="3568" y="10450"/>
                    <a:pt x="3568" y="10450"/>
                    <a:pt x="3652" y="10450"/>
                  </a:cubicBezTo>
                  <a:cubicBezTo>
                    <a:pt x="3652" y="10450"/>
                    <a:pt x="3652" y="10450"/>
                    <a:pt x="3819" y="10450"/>
                  </a:cubicBezTo>
                  <a:cubicBezTo>
                    <a:pt x="3819" y="10450"/>
                    <a:pt x="3819" y="10450"/>
                    <a:pt x="3903" y="10450"/>
                  </a:cubicBezTo>
                  <a:cubicBezTo>
                    <a:pt x="3903" y="10450"/>
                    <a:pt x="3903" y="10450"/>
                    <a:pt x="4028" y="10234"/>
                  </a:cubicBezTo>
                  <a:cubicBezTo>
                    <a:pt x="4028" y="10234"/>
                    <a:pt x="4028" y="10234"/>
                    <a:pt x="4154" y="10234"/>
                  </a:cubicBezTo>
                  <a:cubicBezTo>
                    <a:pt x="4154" y="10234"/>
                    <a:pt x="4154" y="10234"/>
                    <a:pt x="4196" y="10127"/>
                  </a:cubicBezTo>
                  <a:cubicBezTo>
                    <a:pt x="4196" y="10127"/>
                    <a:pt x="4196" y="10127"/>
                    <a:pt x="4280" y="9965"/>
                  </a:cubicBezTo>
                  <a:cubicBezTo>
                    <a:pt x="4280" y="9965"/>
                    <a:pt x="4280" y="9965"/>
                    <a:pt x="4321" y="10127"/>
                  </a:cubicBezTo>
                  <a:cubicBezTo>
                    <a:pt x="4321" y="10127"/>
                    <a:pt x="4321" y="10127"/>
                    <a:pt x="4447" y="10127"/>
                  </a:cubicBezTo>
                  <a:cubicBezTo>
                    <a:pt x="4447" y="10127"/>
                    <a:pt x="4447" y="10127"/>
                    <a:pt x="4531" y="10127"/>
                  </a:cubicBezTo>
                  <a:cubicBezTo>
                    <a:pt x="4531" y="10127"/>
                    <a:pt x="4531" y="10127"/>
                    <a:pt x="4698" y="10127"/>
                  </a:cubicBezTo>
                  <a:cubicBezTo>
                    <a:pt x="4698" y="10127"/>
                    <a:pt x="4698" y="10127"/>
                    <a:pt x="4823" y="9965"/>
                  </a:cubicBezTo>
                  <a:cubicBezTo>
                    <a:pt x="4823" y="9965"/>
                    <a:pt x="4823" y="9965"/>
                    <a:pt x="4949" y="9965"/>
                  </a:cubicBezTo>
                  <a:cubicBezTo>
                    <a:pt x="4949" y="9965"/>
                    <a:pt x="4949" y="9965"/>
                    <a:pt x="4991" y="9588"/>
                  </a:cubicBezTo>
                  <a:cubicBezTo>
                    <a:pt x="4991" y="9588"/>
                    <a:pt x="4991" y="9588"/>
                    <a:pt x="4907" y="9319"/>
                  </a:cubicBezTo>
                  <a:cubicBezTo>
                    <a:pt x="4907" y="9319"/>
                    <a:pt x="4907" y="9319"/>
                    <a:pt x="4823" y="8888"/>
                  </a:cubicBezTo>
                  <a:cubicBezTo>
                    <a:pt x="4823" y="8888"/>
                    <a:pt x="4823" y="8888"/>
                    <a:pt x="4991" y="8888"/>
                  </a:cubicBezTo>
                  <a:cubicBezTo>
                    <a:pt x="4991" y="8888"/>
                    <a:pt x="4991" y="8888"/>
                    <a:pt x="5158" y="8672"/>
                  </a:cubicBezTo>
                  <a:cubicBezTo>
                    <a:pt x="5158" y="8672"/>
                    <a:pt x="5158" y="8672"/>
                    <a:pt x="5116" y="8349"/>
                  </a:cubicBezTo>
                  <a:cubicBezTo>
                    <a:pt x="5116" y="8349"/>
                    <a:pt x="5116" y="8349"/>
                    <a:pt x="4865" y="8295"/>
                  </a:cubicBezTo>
                  <a:cubicBezTo>
                    <a:pt x="4865" y="8295"/>
                    <a:pt x="4865" y="8295"/>
                    <a:pt x="4740" y="8295"/>
                  </a:cubicBezTo>
                  <a:cubicBezTo>
                    <a:pt x="4740" y="8295"/>
                    <a:pt x="4740" y="8295"/>
                    <a:pt x="4614" y="8349"/>
                  </a:cubicBezTo>
                  <a:cubicBezTo>
                    <a:pt x="4614" y="8349"/>
                    <a:pt x="4614" y="8349"/>
                    <a:pt x="4489" y="8457"/>
                  </a:cubicBezTo>
                  <a:cubicBezTo>
                    <a:pt x="4489" y="8457"/>
                    <a:pt x="4489" y="8457"/>
                    <a:pt x="4405" y="8672"/>
                  </a:cubicBezTo>
                  <a:cubicBezTo>
                    <a:pt x="4405" y="8672"/>
                    <a:pt x="4405" y="8672"/>
                    <a:pt x="4280" y="8672"/>
                  </a:cubicBezTo>
                  <a:cubicBezTo>
                    <a:pt x="4280" y="8672"/>
                    <a:pt x="4280" y="8672"/>
                    <a:pt x="4154" y="8349"/>
                  </a:cubicBezTo>
                  <a:cubicBezTo>
                    <a:pt x="4154" y="8349"/>
                    <a:pt x="4154" y="8349"/>
                    <a:pt x="3819" y="8349"/>
                  </a:cubicBezTo>
                  <a:cubicBezTo>
                    <a:pt x="3819" y="8349"/>
                    <a:pt x="3819" y="8349"/>
                    <a:pt x="3443" y="8349"/>
                  </a:cubicBezTo>
                  <a:cubicBezTo>
                    <a:pt x="3443" y="8349"/>
                    <a:pt x="3443" y="8349"/>
                    <a:pt x="3150" y="8241"/>
                  </a:cubicBezTo>
                  <a:cubicBezTo>
                    <a:pt x="3150" y="8241"/>
                    <a:pt x="3150" y="8241"/>
                    <a:pt x="2857" y="8080"/>
                  </a:cubicBezTo>
                  <a:cubicBezTo>
                    <a:pt x="2857" y="8080"/>
                    <a:pt x="2857" y="8080"/>
                    <a:pt x="2690" y="7810"/>
                  </a:cubicBezTo>
                  <a:cubicBezTo>
                    <a:pt x="2690" y="7810"/>
                    <a:pt x="2690" y="7810"/>
                    <a:pt x="2648" y="7272"/>
                  </a:cubicBezTo>
                  <a:cubicBezTo>
                    <a:pt x="2648" y="7272"/>
                    <a:pt x="2648" y="7272"/>
                    <a:pt x="2857" y="7164"/>
                  </a:cubicBezTo>
                  <a:cubicBezTo>
                    <a:pt x="2857" y="7164"/>
                    <a:pt x="2857" y="7164"/>
                    <a:pt x="2983" y="7056"/>
                  </a:cubicBezTo>
                  <a:cubicBezTo>
                    <a:pt x="2983" y="7056"/>
                    <a:pt x="2983" y="7056"/>
                    <a:pt x="2690" y="6895"/>
                  </a:cubicBezTo>
                  <a:cubicBezTo>
                    <a:pt x="2690" y="6895"/>
                    <a:pt x="2690" y="6895"/>
                    <a:pt x="2522" y="6733"/>
                  </a:cubicBezTo>
                  <a:cubicBezTo>
                    <a:pt x="2522" y="6733"/>
                    <a:pt x="2522" y="6733"/>
                    <a:pt x="2313" y="6518"/>
                  </a:cubicBezTo>
                  <a:cubicBezTo>
                    <a:pt x="2313" y="6518"/>
                    <a:pt x="2313" y="6518"/>
                    <a:pt x="2271" y="6410"/>
                  </a:cubicBezTo>
                  <a:cubicBezTo>
                    <a:pt x="2271" y="6410"/>
                    <a:pt x="2271" y="6410"/>
                    <a:pt x="2439" y="6248"/>
                  </a:cubicBezTo>
                  <a:cubicBezTo>
                    <a:pt x="2439" y="6248"/>
                    <a:pt x="2439" y="6248"/>
                    <a:pt x="2564" y="6248"/>
                  </a:cubicBezTo>
                  <a:cubicBezTo>
                    <a:pt x="2564" y="6248"/>
                    <a:pt x="2564" y="6248"/>
                    <a:pt x="2815" y="6194"/>
                  </a:cubicBezTo>
                  <a:cubicBezTo>
                    <a:pt x="2815" y="6194"/>
                    <a:pt x="2815" y="6194"/>
                    <a:pt x="3150" y="5925"/>
                  </a:cubicBezTo>
                  <a:cubicBezTo>
                    <a:pt x="3150" y="5925"/>
                    <a:pt x="3150" y="5925"/>
                    <a:pt x="3192" y="6033"/>
                  </a:cubicBezTo>
                  <a:cubicBezTo>
                    <a:pt x="3192" y="6033"/>
                    <a:pt x="3192" y="6033"/>
                    <a:pt x="3401" y="5925"/>
                  </a:cubicBezTo>
                  <a:cubicBezTo>
                    <a:pt x="3401" y="5925"/>
                    <a:pt x="3401" y="5925"/>
                    <a:pt x="3401" y="5871"/>
                  </a:cubicBezTo>
                  <a:cubicBezTo>
                    <a:pt x="3401" y="5871"/>
                    <a:pt x="3401" y="5871"/>
                    <a:pt x="3526" y="5817"/>
                  </a:cubicBezTo>
                  <a:cubicBezTo>
                    <a:pt x="3526" y="5817"/>
                    <a:pt x="3526" y="5817"/>
                    <a:pt x="3777" y="5764"/>
                  </a:cubicBezTo>
                  <a:cubicBezTo>
                    <a:pt x="3777" y="5764"/>
                    <a:pt x="3777" y="5764"/>
                    <a:pt x="4070" y="5764"/>
                  </a:cubicBezTo>
                  <a:cubicBezTo>
                    <a:pt x="4070" y="5764"/>
                    <a:pt x="4070" y="5764"/>
                    <a:pt x="4196" y="5871"/>
                  </a:cubicBezTo>
                  <a:cubicBezTo>
                    <a:pt x="4196" y="5871"/>
                    <a:pt x="4196" y="5871"/>
                    <a:pt x="4112" y="6141"/>
                  </a:cubicBezTo>
                  <a:cubicBezTo>
                    <a:pt x="4112" y="6141"/>
                    <a:pt x="4112" y="6141"/>
                    <a:pt x="4112" y="6248"/>
                  </a:cubicBezTo>
                  <a:cubicBezTo>
                    <a:pt x="4112" y="6248"/>
                    <a:pt x="4112" y="6248"/>
                    <a:pt x="4238" y="6356"/>
                  </a:cubicBezTo>
                  <a:cubicBezTo>
                    <a:pt x="4238" y="6356"/>
                    <a:pt x="4238" y="6356"/>
                    <a:pt x="4363" y="6518"/>
                  </a:cubicBezTo>
                  <a:cubicBezTo>
                    <a:pt x="4363" y="6518"/>
                    <a:pt x="4363" y="6518"/>
                    <a:pt x="4614" y="6518"/>
                  </a:cubicBezTo>
                  <a:cubicBezTo>
                    <a:pt x="4614" y="6518"/>
                    <a:pt x="4614" y="6518"/>
                    <a:pt x="4949" y="6625"/>
                  </a:cubicBezTo>
                  <a:cubicBezTo>
                    <a:pt x="4949" y="6625"/>
                    <a:pt x="4949" y="6625"/>
                    <a:pt x="5200" y="6464"/>
                  </a:cubicBezTo>
                  <a:cubicBezTo>
                    <a:pt x="5200" y="6464"/>
                    <a:pt x="5200" y="6464"/>
                    <a:pt x="5367" y="6248"/>
                  </a:cubicBezTo>
                  <a:cubicBezTo>
                    <a:pt x="5367" y="6248"/>
                    <a:pt x="5367" y="6248"/>
                    <a:pt x="5577" y="6087"/>
                  </a:cubicBezTo>
                  <a:cubicBezTo>
                    <a:pt x="5577" y="6087"/>
                    <a:pt x="5409" y="5979"/>
                    <a:pt x="5367" y="5979"/>
                  </a:cubicBezTo>
                  <a:cubicBezTo>
                    <a:pt x="5284" y="5979"/>
                    <a:pt x="5200" y="5871"/>
                    <a:pt x="5200" y="5871"/>
                  </a:cubicBezTo>
                  <a:cubicBezTo>
                    <a:pt x="5200" y="5871"/>
                    <a:pt x="5200" y="5871"/>
                    <a:pt x="5074" y="5764"/>
                  </a:cubicBezTo>
                  <a:cubicBezTo>
                    <a:pt x="5074" y="5764"/>
                    <a:pt x="5074" y="5764"/>
                    <a:pt x="5074" y="5548"/>
                  </a:cubicBezTo>
                  <a:cubicBezTo>
                    <a:pt x="5074" y="5548"/>
                    <a:pt x="5074" y="5548"/>
                    <a:pt x="5033" y="5279"/>
                  </a:cubicBezTo>
                  <a:cubicBezTo>
                    <a:pt x="5033" y="5279"/>
                    <a:pt x="5033" y="5279"/>
                    <a:pt x="4405" y="5063"/>
                  </a:cubicBezTo>
                  <a:cubicBezTo>
                    <a:pt x="4405" y="5063"/>
                    <a:pt x="4405" y="5063"/>
                    <a:pt x="4405" y="4255"/>
                  </a:cubicBezTo>
                  <a:cubicBezTo>
                    <a:pt x="4405" y="4255"/>
                    <a:pt x="4405" y="4255"/>
                    <a:pt x="4112" y="3878"/>
                  </a:cubicBezTo>
                  <a:cubicBezTo>
                    <a:pt x="4112" y="3878"/>
                    <a:pt x="4112" y="3878"/>
                    <a:pt x="3526" y="3070"/>
                  </a:cubicBezTo>
                  <a:cubicBezTo>
                    <a:pt x="3526" y="3070"/>
                    <a:pt x="3526" y="3070"/>
                    <a:pt x="3610" y="3070"/>
                  </a:cubicBezTo>
                  <a:cubicBezTo>
                    <a:pt x="3610" y="3070"/>
                    <a:pt x="3610" y="3070"/>
                    <a:pt x="3610" y="2909"/>
                  </a:cubicBezTo>
                  <a:cubicBezTo>
                    <a:pt x="3610" y="2909"/>
                    <a:pt x="3610" y="2909"/>
                    <a:pt x="3819" y="2909"/>
                  </a:cubicBezTo>
                  <a:cubicBezTo>
                    <a:pt x="3819" y="2909"/>
                    <a:pt x="3819" y="2909"/>
                    <a:pt x="3819" y="2693"/>
                  </a:cubicBezTo>
                  <a:cubicBezTo>
                    <a:pt x="3819" y="2693"/>
                    <a:pt x="3819" y="2693"/>
                    <a:pt x="3861" y="2424"/>
                  </a:cubicBezTo>
                  <a:cubicBezTo>
                    <a:pt x="3861" y="2424"/>
                    <a:pt x="3861" y="2424"/>
                    <a:pt x="3987" y="2424"/>
                  </a:cubicBezTo>
                  <a:cubicBezTo>
                    <a:pt x="3987" y="2424"/>
                    <a:pt x="3987" y="2424"/>
                    <a:pt x="4112" y="2532"/>
                  </a:cubicBezTo>
                  <a:cubicBezTo>
                    <a:pt x="4112" y="2532"/>
                    <a:pt x="4112" y="2532"/>
                    <a:pt x="4321" y="2532"/>
                  </a:cubicBezTo>
                  <a:cubicBezTo>
                    <a:pt x="4321" y="2532"/>
                    <a:pt x="4321" y="2532"/>
                    <a:pt x="4405" y="2532"/>
                  </a:cubicBezTo>
                  <a:cubicBezTo>
                    <a:pt x="4405" y="2532"/>
                    <a:pt x="4405" y="2532"/>
                    <a:pt x="4614" y="2532"/>
                  </a:cubicBezTo>
                  <a:cubicBezTo>
                    <a:pt x="4614" y="2532"/>
                    <a:pt x="4614" y="2532"/>
                    <a:pt x="4991" y="2370"/>
                  </a:cubicBezTo>
                  <a:cubicBezTo>
                    <a:pt x="4991" y="2370"/>
                    <a:pt x="4991" y="2370"/>
                    <a:pt x="5116" y="2208"/>
                  </a:cubicBezTo>
                  <a:cubicBezTo>
                    <a:pt x="5116" y="2208"/>
                    <a:pt x="5116" y="2208"/>
                    <a:pt x="5242" y="1939"/>
                  </a:cubicBezTo>
                  <a:cubicBezTo>
                    <a:pt x="5242" y="1939"/>
                    <a:pt x="5242" y="1939"/>
                    <a:pt x="5242" y="1508"/>
                  </a:cubicBezTo>
                  <a:cubicBezTo>
                    <a:pt x="5242" y="1508"/>
                    <a:pt x="5242" y="1508"/>
                    <a:pt x="5367" y="1508"/>
                  </a:cubicBezTo>
                  <a:cubicBezTo>
                    <a:pt x="5367" y="1508"/>
                    <a:pt x="5367" y="1508"/>
                    <a:pt x="5493" y="1347"/>
                  </a:cubicBezTo>
                  <a:cubicBezTo>
                    <a:pt x="5493" y="1347"/>
                    <a:pt x="5493" y="1347"/>
                    <a:pt x="5744" y="1077"/>
                  </a:cubicBezTo>
                  <a:cubicBezTo>
                    <a:pt x="5744" y="1077"/>
                    <a:pt x="5744" y="1077"/>
                    <a:pt x="6204" y="970"/>
                  </a:cubicBezTo>
                  <a:cubicBezTo>
                    <a:pt x="6204" y="970"/>
                    <a:pt x="6204" y="970"/>
                    <a:pt x="6371" y="700"/>
                  </a:cubicBezTo>
                  <a:cubicBezTo>
                    <a:pt x="6371" y="700"/>
                    <a:pt x="6371" y="700"/>
                    <a:pt x="6539" y="593"/>
                  </a:cubicBezTo>
                  <a:cubicBezTo>
                    <a:pt x="6539" y="593"/>
                    <a:pt x="6539" y="593"/>
                    <a:pt x="6664" y="431"/>
                  </a:cubicBezTo>
                  <a:cubicBezTo>
                    <a:pt x="6664" y="431"/>
                    <a:pt x="6664" y="431"/>
                    <a:pt x="7334" y="485"/>
                  </a:cubicBezTo>
                  <a:cubicBezTo>
                    <a:pt x="7334" y="485"/>
                    <a:pt x="7334" y="485"/>
                    <a:pt x="7417" y="215"/>
                  </a:cubicBezTo>
                  <a:cubicBezTo>
                    <a:pt x="7417" y="215"/>
                    <a:pt x="7417" y="215"/>
                    <a:pt x="7752" y="0"/>
                  </a:cubicBez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381" name="Freeform 57"/>
            <p:cNvSpPr/>
            <p:nvPr/>
          </p:nvSpPr>
          <p:spPr>
            <a:xfrm>
              <a:off x="1084193" y="2193369"/>
              <a:ext cx="608222" cy="386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76" y="12909"/>
                  </a:moveTo>
                  <a:cubicBezTo>
                    <a:pt x="17314" y="12909"/>
                    <a:pt x="17314" y="12909"/>
                    <a:pt x="17314" y="12909"/>
                  </a:cubicBezTo>
                  <a:cubicBezTo>
                    <a:pt x="17590" y="12909"/>
                    <a:pt x="17590" y="12909"/>
                    <a:pt x="17590" y="12909"/>
                  </a:cubicBezTo>
                  <a:cubicBezTo>
                    <a:pt x="18005" y="13338"/>
                    <a:pt x="18005" y="13338"/>
                    <a:pt x="18005" y="13338"/>
                  </a:cubicBezTo>
                  <a:cubicBezTo>
                    <a:pt x="18351" y="13875"/>
                    <a:pt x="18351" y="13875"/>
                    <a:pt x="18351" y="13875"/>
                  </a:cubicBezTo>
                  <a:cubicBezTo>
                    <a:pt x="18351" y="13875"/>
                    <a:pt x="18558" y="13982"/>
                    <a:pt x="18627" y="13982"/>
                  </a:cubicBezTo>
                  <a:cubicBezTo>
                    <a:pt x="18696" y="13982"/>
                    <a:pt x="18766" y="13982"/>
                    <a:pt x="18835" y="13982"/>
                  </a:cubicBezTo>
                  <a:cubicBezTo>
                    <a:pt x="18904" y="13982"/>
                    <a:pt x="19180" y="13982"/>
                    <a:pt x="19180" y="13982"/>
                  </a:cubicBezTo>
                  <a:cubicBezTo>
                    <a:pt x="19872" y="14411"/>
                    <a:pt x="19872" y="14411"/>
                    <a:pt x="19872" y="14411"/>
                  </a:cubicBezTo>
                  <a:cubicBezTo>
                    <a:pt x="20287" y="14948"/>
                    <a:pt x="20287" y="14948"/>
                    <a:pt x="20287" y="14948"/>
                  </a:cubicBezTo>
                  <a:cubicBezTo>
                    <a:pt x="20287" y="15377"/>
                    <a:pt x="20287" y="15377"/>
                    <a:pt x="20287" y="15377"/>
                  </a:cubicBezTo>
                  <a:cubicBezTo>
                    <a:pt x="20425" y="16342"/>
                    <a:pt x="20425" y="16342"/>
                    <a:pt x="20425" y="16342"/>
                  </a:cubicBezTo>
                  <a:cubicBezTo>
                    <a:pt x="20632" y="16342"/>
                    <a:pt x="20632" y="16342"/>
                    <a:pt x="20632" y="16342"/>
                  </a:cubicBezTo>
                  <a:cubicBezTo>
                    <a:pt x="20770" y="16342"/>
                    <a:pt x="20770" y="16342"/>
                    <a:pt x="20770" y="16342"/>
                  </a:cubicBezTo>
                  <a:cubicBezTo>
                    <a:pt x="20770" y="16986"/>
                    <a:pt x="20770" y="16986"/>
                    <a:pt x="20770" y="16986"/>
                  </a:cubicBezTo>
                  <a:cubicBezTo>
                    <a:pt x="20978" y="16986"/>
                    <a:pt x="20978" y="16986"/>
                    <a:pt x="20978" y="16986"/>
                  </a:cubicBezTo>
                  <a:cubicBezTo>
                    <a:pt x="21254" y="17415"/>
                    <a:pt x="21254" y="17415"/>
                    <a:pt x="21254" y="17415"/>
                  </a:cubicBezTo>
                  <a:cubicBezTo>
                    <a:pt x="21600" y="17415"/>
                    <a:pt x="21600" y="17415"/>
                    <a:pt x="21600" y="17415"/>
                  </a:cubicBezTo>
                  <a:cubicBezTo>
                    <a:pt x="21254" y="18166"/>
                    <a:pt x="21254" y="18166"/>
                    <a:pt x="21254" y="18166"/>
                  </a:cubicBezTo>
                  <a:cubicBezTo>
                    <a:pt x="20978" y="18381"/>
                    <a:pt x="20978" y="18381"/>
                    <a:pt x="20978" y="18381"/>
                  </a:cubicBezTo>
                  <a:cubicBezTo>
                    <a:pt x="20632" y="19347"/>
                    <a:pt x="20632" y="19347"/>
                    <a:pt x="20632" y="19347"/>
                  </a:cubicBezTo>
                  <a:cubicBezTo>
                    <a:pt x="20217" y="19561"/>
                    <a:pt x="20217" y="19561"/>
                    <a:pt x="20217" y="19561"/>
                  </a:cubicBezTo>
                  <a:cubicBezTo>
                    <a:pt x="19388" y="19561"/>
                    <a:pt x="19388" y="19561"/>
                    <a:pt x="19388" y="19561"/>
                  </a:cubicBezTo>
                  <a:cubicBezTo>
                    <a:pt x="19250" y="19883"/>
                    <a:pt x="19250" y="19883"/>
                    <a:pt x="19250" y="19883"/>
                  </a:cubicBezTo>
                  <a:cubicBezTo>
                    <a:pt x="18696" y="19883"/>
                    <a:pt x="18696" y="19883"/>
                    <a:pt x="18696" y="19883"/>
                  </a:cubicBezTo>
                  <a:cubicBezTo>
                    <a:pt x="18558" y="20634"/>
                    <a:pt x="18558" y="20634"/>
                    <a:pt x="18558" y="20634"/>
                  </a:cubicBezTo>
                  <a:cubicBezTo>
                    <a:pt x="18489" y="21171"/>
                    <a:pt x="18489" y="21171"/>
                    <a:pt x="18489" y="21171"/>
                  </a:cubicBezTo>
                  <a:cubicBezTo>
                    <a:pt x="18351" y="21385"/>
                    <a:pt x="18351" y="21385"/>
                    <a:pt x="18351" y="21385"/>
                  </a:cubicBezTo>
                  <a:cubicBezTo>
                    <a:pt x="18213" y="21600"/>
                    <a:pt x="18213" y="21600"/>
                    <a:pt x="18213" y="21600"/>
                  </a:cubicBezTo>
                  <a:cubicBezTo>
                    <a:pt x="18005" y="21600"/>
                    <a:pt x="18005" y="21600"/>
                    <a:pt x="18005" y="21600"/>
                  </a:cubicBezTo>
                  <a:cubicBezTo>
                    <a:pt x="17798" y="21064"/>
                    <a:pt x="17798" y="21064"/>
                    <a:pt x="17798" y="21064"/>
                  </a:cubicBezTo>
                  <a:cubicBezTo>
                    <a:pt x="17314" y="20742"/>
                    <a:pt x="17314" y="20742"/>
                    <a:pt x="17314" y="20742"/>
                  </a:cubicBezTo>
                  <a:cubicBezTo>
                    <a:pt x="17037" y="20312"/>
                    <a:pt x="17037" y="20312"/>
                    <a:pt x="17037" y="20312"/>
                  </a:cubicBezTo>
                  <a:cubicBezTo>
                    <a:pt x="17037" y="20098"/>
                    <a:pt x="17037" y="20098"/>
                    <a:pt x="17037" y="20098"/>
                  </a:cubicBezTo>
                  <a:cubicBezTo>
                    <a:pt x="17037" y="19776"/>
                    <a:pt x="17037" y="19776"/>
                    <a:pt x="17037" y="19776"/>
                  </a:cubicBezTo>
                  <a:cubicBezTo>
                    <a:pt x="17037" y="19347"/>
                    <a:pt x="17037" y="19347"/>
                    <a:pt x="17037" y="19347"/>
                  </a:cubicBezTo>
                  <a:cubicBezTo>
                    <a:pt x="17037" y="19132"/>
                    <a:pt x="17037" y="19132"/>
                    <a:pt x="17037" y="19132"/>
                  </a:cubicBezTo>
                  <a:cubicBezTo>
                    <a:pt x="17037" y="18274"/>
                    <a:pt x="17037" y="18274"/>
                    <a:pt x="17037" y="18274"/>
                  </a:cubicBezTo>
                  <a:cubicBezTo>
                    <a:pt x="17037" y="18059"/>
                    <a:pt x="17037" y="18059"/>
                    <a:pt x="17037" y="18059"/>
                  </a:cubicBezTo>
                  <a:cubicBezTo>
                    <a:pt x="17037" y="17523"/>
                    <a:pt x="17037" y="17523"/>
                    <a:pt x="17037" y="17523"/>
                  </a:cubicBezTo>
                  <a:cubicBezTo>
                    <a:pt x="16692" y="16772"/>
                    <a:pt x="16692" y="16772"/>
                    <a:pt x="16692" y="16772"/>
                  </a:cubicBezTo>
                  <a:cubicBezTo>
                    <a:pt x="16484" y="16450"/>
                    <a:pt x="16484" y="16450"/>
                    <a:pt x="16484" y="16450"/>
                  </a:cubicBezTo>
                  <a:cubicBezTo>
                    <a:pt x="16484" y="16128"/>
                    <a:pt x="16484" y="16128"/>
                    <a:pt x="16484" y="16128"/>
                  </a:cubicBezTo>
                  <a:cubicBezTo>
                    <a:pt x="16484" y="15913"/>
                    <a:pt x="16484" y="15913"/>
                    <a:pt x="16484" y="15913"/>
                  </a:cubicBezTo>
                  <a:cubicBezTo>
                    <a:pt x="16692" y="15484"/>
                    <a:pt x="16692" y="15484"/>
                    <a:pt x="16692" y="15484"/>
                  </a:cubicBezTo>
                  <a:cubicBezTo>
                    <a:pt x="17037" y="15377"/>
                    <a:pt x="17037" y="15377"/>
                    <a:pt x="17037" y="15377"/>
                  </a:cubicBezTo>
                  <a:cubicBezTo>
                    <a:pt x="17314" y="14948"/>
                    <a:pt x="17314" y="14948"/>
                    <a:pt x="17314" y="14948"/>
                  </a:cubicBezTo>
                  <a:lnTo>
                    <a:pt x="17314" y="14411"/>
                  </a:lnTo>
                  <a:cubicBezTo>
                    <a:pt x="17176" y="13445"/>
                    <a:pt x="17176" y="13445"/>
                    <a:pt x="17176" y="13445"/>
                  </a:cubicBezTo>
                  <a:cubicBezTo>
                    <a:pt x="17176" y="13231"/>
                    <a:pt x="17176" y="13231"/>
                    <a:pt x="17176" y="13231"/>
                  </a:cubicBezTo>
                  <a:cubicBezTo>
                    <a:pt x="17176" y="12909"/>
                    <a:pt x="17176" y="12909"/>
                    <a:pt x="17176" y="12909"/>
                  </a:cubicBezTo>
                  <a:close/>
                  <a:moveTo>
                    <a:pt x="12668" y="8435"/>
                  </a:moveTo>
                  <a:lnTo>
                    <a:pt x="13074" y="8435"/>
                  </a:lnTo>
                  <a:lnTo>
                    <a:pt x="13236" y="8691"/>
                  </a:lnTo>
                  <a:lnTo>
                    <a:pt x="13398" y="9075"/>
                  </a:lnTo>
                  <a:lnTo>
                    <a:pt x="13398" y="9458"/>
                  </a:lnTo>
                  <a:lnTo>
                    <a:pt x="13074" y="9714"/>
                  </a:lnTo>
                  <a:lnTo>
                    <a:pt x="12911" y="9458"/>
                  </a:lnTo>
                  <a:lnTo>
                    <a:pt x="12911" y="9075"/>
                  </a:lnTo>
                  <a:lnTo>
                    <a:pt x="12668" y="8819"/>
                  </a:lnTo>
                  <a:lnTo>
                    <a:pt x="12668" y="8691"/>
                  </a:lnTo>
                  <a:close/>
                  <a:moveTo>
                    <a:pt x="14211" y="7796"/>
                  </a:moveTo>
                  <a:lnTo>
                    <a:pt x="14454" y="7796"/>
                  </a:lnTo>
                  <a:lnTo>
                    <a:pt x="14860" y="8435"/>
                  </a:lnTo>
                  <a:lnTo>
                    <a:pt x="15185" y="8691"/>
                  </a:lnTo>
                  <a:lnTo>
                    <a:pt x="15185" y="8435"/>
                  </a:lnTo>
                  <a:lnTo>
                    <a:pt x="15835" y="8435"/>
                  </a:lnTo>
                  <a:lnTo>
                    <a:pt x="16159" y="8819"/>
                  </a:lnTo>
                  <a:lnTo>
                    <a:pt x="16728" y="9458"/>
                  </a:lnTo>
                  <a:lnTo>
                    <a:pt x="16728" y="10097"/>
                  </a:lnTo>
                  <a:lnTo>
                    <a:pt x="16484" y="10480"/>
                  </a:lnTo>
                  <a:lnTo>
                    <a:pt x="15997" y="10480"/>
                  </a:lnTo>
                  <a:lnTo>
                    <a:pt x="15997" y="10608"/>
                  </a:lnTo>
                  <a:lnTo>
                    <a:pt x="15104" y="10608"/>
                  </a:lnTo>
                  <a:lnTo>
                    <a:pt x="14941" y="10225"/>
                  </a:lnTo>
                  <a:lnTo>
                    <a:pt x="14860" y="9714"/>
                  </a:lnTo>
                  <a:lnTo>
                    <a:pt x="14941" y="9202"/>
                  </a:lnTo>
                  <a:lnTo>
                    <a:pt x="14535" y="9202"/>
                  </a:lnTo>
                  <a:lnTo>
                    <a:pt x="14211" y="9075"/>
                  </a:lnTo>
                  <a:lnTo>
                    <a:pt x="14211" y="8052"/>
                  </a:lnTo>
                  <a:close/>
                  <a:moveTo>
                    <a:pt x="11856" y="6774"/>
                  </a:moveTo>
                  <a:lnTo>
                    <a:pt x="12911" y="6774"/>
                  </a:lnTo>
                  <a:lnTo>
                    <a:pt x="12992" y="7285"/>
                  </a:lnTo>
                  <a:lnTo>
                    <a:pt x="13886" y="7285"/>
                  </a:lnTo>
                  <a:lnTo>
                    <a:pt x="13480" y="7669"/>
                  </a:lnTo>
                  <a:lnTo>
                    <a:pt x="13398" y="7797"/>
                  </a:lnTo>
                  <a:lnTo>
                    <a:pt x="13398" y="7541"/>
                  </a:lnTo>
                  <a:lnTo>
                    <a:pt x="12180" y="7541"/>
                  </a:lnTo>
                  <a:lnTo>
                    <a:pt x="11856" y="7413"/>
                  </a:lnTo>
                  <a:lnTo>
                    <a:pt x="11856" y="7030"/>
                  </a:lnTo>
                  <a:close/>
                  <a:moveTo>
                    <a:pt x="8608" y="3707"/>
                  </a:moveTo>
                  <a:lnTo>
                    <a:pt x="9095" y="3707"/>
                  </a:lnTo>
                  <a:lnTo>
                    <a:pt x="9257" y="3834"/>
                  </a:lnTo>
                  <a:lnTo>
                    <a:pt x="9338" y="4090"/>
                  </a:lnTo>
                  <a:lnTo>
                    <a:pt x="9582" y="4729"/>
                  </a:lnTo>
                  <a:lnTo>
                    <a:pt x="9826" y="4729"/>
                  </a:lnTo>
                  <a:lnTo>
                    <a:pt x="9988" y="5368"/>
                  </a:lnTo>
                  <a:lnTo>
                    <a:pt x="9988" y="6263"/>
                  </a:lnTo>
                  <a:lnTo>
                    <a:pt x="9744" y="6263"/>
                  </a:lnTo>
                  <a:lnTo>
                    <a:pt x="9501" y="5879"/>
                  </a:lnTo>
                  <a:lnTo>
                    <a:pt x="9338" y="5624"/>
                  </a:lnTo>
                  <a:lnTo>
                    <a:pt x="8932" y="5879"/>
                  </a:lnTo>
                  <a:lnTo>
                    <a:pt x="8608" y="6007"/>
                  </a:lnTo>
                  <a:lnTo>
                    <a:pt x="8364" y="5751"/>
                  </a:lnTo>
                  <a:lnTo>
                    <a:pt x="8202" y="5368"/>
                  </a:lnTo>
                  <a:lnTo>
                    <a:pt x="7795" y="4985"/>
                  </a:lnTo>
                  <a:lnTo>
                    <a:pt x="7795" y="4090"/>
                  </a:lnTo>
                  <a:lnTo>
                    <a:pt x="8283" y="4090"/>
                  </a:lnTo>
                  <a:lnTo>
                    <a:pt x="8283" y="3834"/>
                  </a:lnTo>
                  <a:close/>
                  <a:moveTo>
                    <a:pt x="568" y="1150"/>
                  </a:moveTo>
                  <a:lnTo>
                    <a:pt x="568" y="1789"/>
                  </a:lnTo>
                  <a:lnTo>
                    <a:pt x="406" y="2045"/>
                  </a:lnTo>
                  <a:lnTo>
                    <a:pt x="325" y="2301"/>
                  </a:lnTo>
                  <a:lnTo>
                    <a:pt x="325" y="2812"/>
                  </a:lnTo>
                  <a:lnTo>
                    <a:pt x="0" y="2556"/>
                  </a:lnTo>
                  <a:lnTo>
                    <a:pt x="0" y="2045"/>
                  </a:lnTo>
                  <a:lnTo>
                    <a:pt x="325" y="1534"/>
                  </a:lnTo>
                  <a:close/>
                  <a:moveTo>
                    <a:pt x="2680" y="0"/>
                  </a:moveTo>
                  <a:lnTo>
                    <a:pt x="3817" y="0"/>
                  </a:lnTo>
                  <a:lnTo>
                    <a:pt x="4060" y="639"/>
                  </a:lnTo>
                  <a:lnTo>
                    <a:pt x="4060" y="1150"/>
                  </a:lnTo>
                  <a:lnTo>
                    <a:pt x="3979" y="1534"/>
                  </a:lnTo>
                  <a:lnTo>
                    <a:pt x="3979" y="1662"/>
                  </a:lnTo>
                  <a:lnTo>
                    <a:pt x="3735" y="2045"/>
                  </a:lnTo>
                  <a:lnTo>
                    <a:pt x="3167" y="2045"/>
                  </a:lnTo>
                  <a:lnTo>
                    <a:pt x="2761" y="1662"/>
                  </a:lnTo>
                  <a:lnTo>
                    <a:pt x="2680" y="1662"/>
                  </a:lnTo>
                  <a:lnTo>
                    <a:pt x="2274" y="1150"/>
                  </a:lnTo>
                  <a:lnTo>
                    <a:pt x="2274" y="256"/>
                  </a:lnTo>
                  <a:close/>
                </a:path>
              </a:pathLst>
            </a:custGeom>
            <a:solidFill>
              <a:srgbClr val="F2F2F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</p:grpSp>
      <p:sp>
        <p:nvSpPr>
          <p:cNvPr id="383" name="TextBox 58"/>
          <p:cNvSpPr txBox="1"/>
          <p:nvPr/>
        </p:nvSpPr>
        <p:spPr>
          <a:xfrm>
            <a:off x="226596" y="756376"/>
            <a:ext cx="3981254" cy="436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90" tIns="34290" rIns="34290" bIns="34290">
            <a:spAutoFit/>
          </a:bodyPr>
          <a:lstStyle>
            <a:lvl1pPr>
              <a:defRPr sz="2400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ГЕОГРАФИЯ ПОСТАВОК</a:t>
            </a:r>
          </a:p>
        </p:txBody>
      </p:sp>
      <p:grpSp>
        <p:nvGrpSpPr>
          <p:cNvPr id="390" name="Group 61"/>
          <p:cNvGrpSpPr/>
          <p:nvPr/>
        </p:nvGrpSpPr>
        <p:grpSpPr>
          <a:xfrm>
            <a:off x="482711" y="1732942"/>
            <a:ext cx="3930454" cy="783949"/>
            <a:chOff x="0" y="0"/>
            <a:chExt cx="3930453" cy="783948"/>
          </a:xfrm>
        </p:grpSpPr>
        <p:sp>
          <p:nvSpPr>
            <p:cNvPr id="384" name="Rectangle 62"/>
            <p:cNvSpPr txBox="1"/>
            <p:nvPr/>
          </p:nvSpPr>
          <p:spPr>
            <a:xfrm>
              <a:off x="549783" y="392963"/>
              <a:ext cx="3380671" cy="3909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>
                <a:lnSpc>
                  <a:spcPct val="150000"/>
                </a:lnSpc>
                <a:defRPr sz="1200">
                  <a:solidFill>
                    <a:schemeClr val="accent5">
                      <a:lumOff val="-5960"/>
                    </a:schemeClr>
                  </a:solidFill>
                  <a:latin typeface="Museo Sans Cyrl 100"/>
                  <a:ea typeface="Museo Sans Cyrl 100"/>
                  <a:cs typeface="Museo Sans Cyrl 100"/>
                  <a:sym typeface="Museo Sans Cyrl 100"/>
                </a:defRPr>
              </a:lvl1pPr>
            </a:lstStyle>
            <a:p>
              <a:r>
                <a:t>В Санкт-Петербурге и Москве </a:t>
              </a:r>
            </a:p>
          </p:txBody>
        </p:sp>
        <p:sp>
          <p:nvSpPr>
            <p:cNvPr id="385" name="TextBox 63"/>
            <p:cNvSpPr txBox="1"/>
            <p:nvPr/>
          </p:nvSpPr>
          <p:spPr>
            <a:xfrm>
              <a:off x="488823" y="25610"/>
              <a:ext cx="2800623" cy="3628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>
                <a:defRPr sz="1600">
                  <a:solidFill>
                    <a:srgbClr val="44546A"/>
                  </a:solidFill>
                  <a:latin typeface="Museo Sans Cyrl 100"/>
                  <a:ea typeface="Museo Sans Cyrl 100"/>
                  <a:cs typeface="Museo Sans Cyrl 100"/>
                  <a:sym typeface="Museo Sans Cyrl 100"/>
                </a:defRPr>
              </a:lvl1pPr>
            </a:lstStyle>
            <a:p>
              <a:r>
                <a:t>СОБСТВЕННЫЕ СКЛАДЫ</a:t>
              </a:r>
            </a:p>
          </p:txBody>
        </p:sp>
        <p:grpSp>
          <p:nvGrpSpPr>
            <p:cNvPr id="389" name="Group 64"/>
            <p:cNvGrpSpPr/>
            <p:nvPr/>
          </p:nvGrpSpPr>
          <p:grpSpPr>
            <a:xfrm>
              <a:off x="0" y="-1"/>
              <a:ext cx="414027" cy="414028"/>
              <a:chOff x="0" y="0"/>
              <a:chExt cx="414026" cy="414026"/>
            </a:xfrm>
          </p:grpSpPr>
          <p:sp>
            <p:nvSpPr>
              <p:cNvPr id="386" name="Freeform 31"/>
              <p:cNvSpPr/>
              <p:nvPr/>
            </p:nvSpPr>
            <p:spPr>
              <a:xfrm>
                <a:off x="0" y="-1"/>
                <a:ext cx="414027" cy="414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437" y="3163"/>
                    </a:moveTo>
                    <a:cubicBezTo>
                      <a:pt x="16397" y="1122"/>
                      <a:pt x="13686" y="0"/>
                      <a:pt x="10800" y="0"/>
                    </a:cubicBezTo>
                    <a:cubicBezTo>
                      <a:pt x="7914" y="0"/>
                      <a:pt x="5203" y="1122"/>
                      <a:pt x="3163" y="3163"/>
                    </a:cubicBezTo>
                    <a:cubicBezTo>
                      <a:pt x="1122" y="5203"/>
                      <a:pt x="0" y="7914"/>
                      <a:pt x="0" y="10800"/>
                    </a:cubicBezTo>
                    <a:cubicBezTo>
                      <a:pt x="0" y="13686"/>
                      <a:pt x="1122" y="16397"/>
                      <a:pt x="3163" y="18437"/>
                    </a:cubicBezTo>
                    <a:cubicBezTo>
                      <a:pt x="5203" y="20478"/>
                      <a:pt x="7914" y="21600"/>
                      <a:pt x="10800" y="21600"/>
                    </a:cubicBezTo>
                    <a:cubicBezTo>
                      <a:pt x="13686" y="21600"/>
                      <a:pt x="16397" y="20478"/>
                      <a:pt x="18437" y="18437"/>
                    </a:cubicBezTo>
                    <a:cubicBezTo>
                      <a:pt x="20478" y="16397"/>
                      <a:pt x="21600" y="13686"/>
                      <a:pt x="21600" y="10800"/>
                    </a:cubicBezTo>
                    <a:cubicBezTo>
                      <a:pt x="21600" y="7914"/>
                      <a:pt x="20478" y="5203"/>
                      <a:pt x="18437" y="3163"/>
                    </a:cubicBezTo>
                    <a:close/>
                    <a:moveTo>
                      <a:pt x="17942" y="17942"/>
                    </a:moveTo>
                    <a:cubicBezTo>
                      <a:pt x="16032" y="19851"/>
                      <a:pt x="13496" y="20900"/>
                      <a:pt x="10800" y="20900"/>
                    </a:cubicBezTo>
                    <a:cubicBezTo>
                      <a:pt x="8104" y="20900"/>
                      <a:pt x="5568" y="19851"/>
                      <a:pt x="3658" y="17942"/>
                    </a:cubicBezTo>
                    <a:cubicBezTo>
                      <a:pt x="1749" y="16032"/>
                      <a:pt x="700" y="13496"/>
                      <a:pt x="700" y="10800"/>
                    </a:cubicBezTo>
                    <a:cubicBezTo>
                      <a:pt x="700" y="8104"/>
                      <a:pt x="1749" y="5568"/>
                      <a:pt x="3658" y="3658"/>
                    </a:cubicBezTo>
                    <a:cubicBezTo>
                      <a:pt x="5568" y="1749"/>
                      <a:pt x="8104" y="700"/>
                      <a:pt x="10800" y="700"/>
                    </a:cubicBezTo>
                    <a:cubicBezTo>
                      <a:pt x="13496" y="700"/>
                      <a:pt x="16032" y="1749"/>
                      <a:pt x="17942" y="3658"/>
                    </a:cubicBezTo>
                    <a:cubicBezTo>
                      <a:pt x="19851" y="5568"/>
                      <a:pt x="20900" y="8104"/>
                      <a:pt x="20900" y="10800"/>
                    </a:cubicBezTo>
                    <a:cubicBezTo>
                      <a:pt x="20900" y="13496"/>
                      <a:pt x="19851" y="16032"/>
                      <a:pt x="17942" y="17942"/>
                    </a:cubicBezTo>
                    <a:close/>
                    <a:moveTo>
                      <a:pt x="17942" y="17942"/>
                    </a:moveTo>
                    <a:cubicBezTo>
                      <a:pt x="17942" y="17942"/>
                      <a:pt x="17942" y="17942"/>
                      <a:pt x="17942" y="17942"/>
                    </a:cubicBezTo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>
                    <a:solidFill>
                      <a:srgbClr val="000000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pPr>
                <a:endParaRPr/>
              </a:p>
            </p:txBody>
          </p:sp>
          <p:sp>
            <p:nvSpPr>
              <p:cNvPr id="387" name="Freeform 32"/>
              <p:cNvSpPr/>
              <p:nvPr/>
            </p:nvSpPr>
            <p:spPr>
              <a:xfrm>
                <a:off x="28443" y="28561"/>
                <a:ext cx="356786" cy="3567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8" y="0"/>
                    </a:moveTo>
                    <a:cubicBezTo>
                      <a:pt x="4855" y="0"/>
                      <a:pt x="0" y="4855"/>
                      <a:pt x="0" y="10808"/>
                    </a:cubicBezTo>
                    <a:cubicBezTo>
                      <a:pt x="0" y="16762"/>
                      <a:pt x="4855" y="21600"/>
                      <a:pt x="10808" y="21600"/>
                    </a:cubicBezTo>
                    <a:cubicBezTo>
                      <a:pt x="16762" y="21600"/>
                      <a:pt x="21600" y="16762"/>
                      <a:pt x="21600" y="10808"/>
                    </a:cubicBezTo>
                    <a:cubicBezTo>
                      <a:pt x="21600" y="4855"/>
                      <a:pt x="16762" y="0"/>
                      <a:pt x="10808" y="0"/>
                    </a:cubicBezTo>
                    <a:close/>
                    <a:moveTo>
                      <a:pt x="11214" y="20788"/>
                    </a:moveTo>
                    <a:cubicBezTo>
                      <a:pt x="11214" y="19029"/>
                      <a:pt x="11214" y="19029"/>
                      <a:pt x="11214" y="19029"/>
                    </a:cubicBezTo>
                    <a:cubicBezTo>
                      <a:pt x="11214" y="18809"/>
                      <a:pt x="11028" y="18623"/>
                      <a:pt x="10808" y="18623"/>
                    </a:cubicBezTo>
                    <a:cubicBezTo>
                      <a:pt x="10589" y="18623"/>
                      <a:pt x="10403" y="18809"/>
                      <a:pt x="10403" y="19029"/>
                    </a:cubicBezTo>
                    <a:cubicBezTo>
                      <a:pt x="10403" y="20788"/>
                      <a:pt x="10403" y="20788"/>
                      <a:pt x="10403" y="20788"/>
                    </a:cubicBezTo>
                    <a:cubicBezTo>
                      <a:pt x="5210" y="20568"/>
                      <a:pt x="1032" y="16390"/>
                      <a:pt x="829" y="11214"/>
                    </a:cubicBezTo>
                    <a:cubicBezTo>
                      <a:pt x="2571" y="11214"/>
                      <a:pt x="2571" y="11214"/>
                      <a:pt x="2571" y="11214"/>
                    </a:cubicBezTo>
                    <a:cubicBezTo>
                      <a:pt x="2808" y="11214"/>
                      <a:pt x="2977" y="11028"/>
                      <a:pt x="2977" y="10808"/>
                    </a:cubicBezTo>
                    <a:cubicBezTo>
                      <a:pt x="2977" y="10589"/>
                      <a:pt x="2808" y="10403"/>
                      <a:pt x="2571" y="10403"/>
                    </a:cubicBezTo>
                    <a:cubicBezTo>
                      <a:pt x="829" y="10403"/>
                      <a:pt x="829" y="10403"/>
                      <a:pt x="829" y="10403"/>
                    </a:cubicBezTo>
                    <a:cubicBezTo>
                      <a:pt x="1032" y="5210"/>
                      <a:pt x="5210" y="1032"/>
                      <a:pt x="10403" y="829"/>
                    </a:cubicBezTo>
                    <a:cubicBezTo>
                      <a:pt x="10403" y="2571"/>
                      <a:pt x="10403" y="2571"/>
                      <a:pt x="10403" y="2571"/>
                    </a:cubicBezTo>
                    <a:cubicBezTo>
                      <a:pt x="10403" y="2808"/>
                      <a:pt x="10589" y="2977"/>
                      <a:pt x="10808" y="2977"/>
                    </a:cubicBezTo>
                    <a:cubicBezTo>
                      <a:pt x="11028" y="2977"/>
                      <a:pt x="11214" y="2808"/>
                      <a:pt x="11214" y="2571"/>
                    </a:cubicBezTo>
                    <a:cubicBezTo>
                      <a:pt x="11214" y="829"/>
                      <a:pt x="11214" y="829"/>
                      <a:pt x="11214" y="829"/>
                    </a:cubicBezTo>
                    <a:cubicBezTo>
                      <a:pt x="16390" y="1032"/>
                      <a:pt x="20568" y="5210"/>
                      <a:pt x="20788" y="10403"/>
                    </a:cubicBezTo>
                    <a:cubicBezTo>
                      <a:pt x="19029" y="10403"/>
                      <a:pt x="19029" y="10403"/>
                      <a:pt x="19029" y="10403"/>
                    </a:cubicBezTo>
                    <a:cubicBezTo>
                      <a:pt x="18809" y="10403"/>
                      <a:pt x="18623" y="10589"/>
                      <a:pt x="18623" y="10808"/>
                    </a:cubicBezTo>
                    <a:cubicBezTo>
                      <a:pt x="18623" y="11028"/>
                      <a:pt x="18809" y="11214"/>
                      <a:pt x="19029" y="11214"/>
                    </a:cubicBezTo>
                    <a:cubicBezTo>
                      <a:pt x="20788" y="11214"/>
                      <a:pt x="20788" y="11214"/>
                      <a:pt x="20788" y="11214"/>
                    </a:cubicBezTo>
                    <a:cubicBezTo>
                      <a:pt x="20568" y="16390"/>
                      <a:pt x="16390" y="20568"/>
                      <a:pt x="11214" y="20788"/>
                    </a:cubicBezTo>
                    <a:close/>
                    <a:moveTo>
                      <a:pt x="11214" y="20788"/>
                    </a:moveTo>
                    <a:cubicBezTo>
                      <a:pt x="11214" y="20788"/>
                      <a:pt x="11214" y="20788"/>
                      <a:pt x="11214" y="20788"/>
                    </a:cubicBezTo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>
                    <a:solidFill>
                      <a:srgbClr val="000000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pPr>
                <a:endParaRPr/>
              </a:p>
            </p:txBody>
          </p:sp>
          <p:sp>
            <p:nvSpPr>
              <p:cNvPr id="388" name="Freeform 33"/>
              <p:cNvSpPr/>
              <p:nvPr/>
            </p:nvSpPr>
            <p:spPr>
              <a:xfrm>
                <a:off x="107241" y="107358"/>
                <a:ext cx="199544" cy="199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2" h="21541" extrusionOk="0">
                    <a:moveTo>
                      <a:pt x="20458" y="62"/>
                    </a:moveTo>
                    <a:cubicBezTo>
                      <a:pt x="6589" y="6246"/>
                      <a:pt x="6589" y="6246"/>
                      <a:pt x="6589" y="6246"/>
                    </a:cubicBezTo>
                    <a:cubicBezTo>
                      <a:pt x="6439" y="6306"/>
                      <a:pt x="6289" y="6457"/>
                      <a:pt x="6228" y="6608"/>
                    </a:cubicBezTo>
                    <a:cubicBezTo>
                      <a:pt x="61" y="20515"/>
                      <a:pt x="61" y="20515"/>
                      <a:pt x="61" y="20515"/>
                    </a:cubicBezTo>
                    <a:cubicBezTo>
                      <a:pt x="-59" y="20787"/>
                      <a:pt x="1" y="21119"/>
                      <a:pt x="212" y="21330"/>
                    </a:cubicBezTo>
                    <a:cubicBezTo>
                      <a:pt x="362" y="21450"/>
                      <a:pt x="543" y="21541"/>
                      <a:pt x="723" y="21541"/>
                    </a:cubicBezTo>
                    <a:cubicBezTo>
                      <a:pt x="813" y="21541"/>
                      <a:pt x="934" y="21511"/>
                      <a:pt x="1024" y="21481"/>
                    </a:cubicBezTo>
                    <a:cubicBezTo>
                      <a:pt x="14893" y="15296"/>
                      <a:pt x="14893" y="15296"/>
                      <a:pt x="14893" y="15296"/>
                    </a:cubicBezTo>
                    <a:cubicBezTo>
                      <a:pt x="15043" y="15206"/>
                      <a:pt x="15163" y="15085"/>
                      <a:pt x="15254" y="14934"/>
                    </a:cubicBezTo>
                    <a:cubicBezTo>
                      <a:pt x="21421" y="1027"/>
                      <a:pt x="21421" y="1027"/>
                      <a:pt x="21421" y="1027"/>
                    </a:cubicBezTo>
                    <a:cubicBezTo>
                      <a:pt x="21541" y="756"/>
                      <a:pt x="21481" y="424"/>
                      <a:pt x="21270" y="213"/>
                    </a:cubicBezTo>
                    <a:cubicBezTo>
                      <a:pt x="21060" y="1"/>
                      <a:pt x="20729" y="-59"/>
                      <a:pt x="20458" y="62"/>
                    </a:cubicBezTo>
                    <a:close/>
                    <a:moveTo>
                      <a:pt x="7131" y="8147"/>
                    </a:moveTo>
                    <a:cubicBezTo>
                      <a:pt x="8154" y="9202"/>
                      <a:pt x="8154" y="9202"/>
                      <a:pt x="8154" y="9202"/>
                    </a:cubicBezTo>
                    <a:cubicBezTo>
                      <a:pt x="7853" y="9655"/>
                      <a:pt x="7703" y="10198"/>
                      <a:pt x="7703" y="10771"/>
                    </a:cubicBezTo>
                    <a:cubicBezTo>
                      <a:pt x="7703" y="12430"/>
                      <a:pt x="9056" y="13818"/>
                      <a:pt x="10741" y="13818"/>
                    </a:cubicBezTo>
                    <a:cubicBezTo>
                      <a:pt x="11313" y="13818"/>
                      <a:pt x="11854" y="13637"/>
                      <a:pt x="12305" y="13366"/>
                    </a:cubicBezTo>
                    <a:cubicBezTo>
                      <a:pt x="13328" y="14391"/>
                      <a:pt x="13328" y="14391"/>
                      <a:pt x="13328" y="14391"/>
                    </a:cubicBezTo>
                    <a:cubicBezTo>
                      <a:pt x="2137" y="19369"/>
                      <a:pt x="2137" y="19369"/>
                      <a:pt x="2137" y="19369"/>
                    </a:cubicBezTo>
                    <a:lnTo>
                      <a:pt x="7131" y="8147"/>
                    </a:lnTo>
                    <a:close/>
                    <a:moveTo>
                      <a:pt x="10741" y="12370"/>
                    </a:moveTo>
                    <a:cubicBezTo>
                      <a:pt x="9869" y="12370"/>
                      <a:pt x="9147" y="11646"/>
                      <a:pt x="9147" y="10771"/>
                    </a:cubicBezTo>
                    <a:cubicBezTo>
                      <a:pt x="9147" y="9896"/>
                      <a:pt x="9869" y="9172"/>
                      <a:pt x="10741" y="9172"/>
                    </a:cubicBezTo>
                    <a:cubicBezTo>
                      <a:pt x="11613" y="9172"/>
                      <a:pt x="12335" y="9896"/>
                      <a:pt x="12335" y="10771"/>
                    </a:cubicBezTo>
                    <a:cubicBezTo>
                      <a:pt x="12335" y="11646"/>
                      <a:pt x="11613" y="12370"/>
                      <a:pt x="10741" y="12370"/>
                    </a:cubicBezTo>
                    <a:close/>
                    <a:moveTo>
                      <a:pt x="14351" y="13366"/>
                    </a:moveTo>
                    <a:cubicBezTo>
                      <a:pt x="13328" y="12340"/>
                      <a:pt x="13328" y="12340"/>
                      <a:pt x="13328" y="12340"/>
                    </a:cubicBezTo>
                    <a:cubicBezTo>
                      <a:pt x="13599" y="11887"/>
                      <a:pt x="13779" y="11344"/>
                      <a:pt x="13779" y="10771"/>
                    </a:cubicBezTo>
                    <a:cubicBezTo>
                      <a:pt x="13779" y="9082"/>
                      <a:pt x="12396" y="7724"/>
                      <a:pt x="10741" y="7724"/>
                    </a:cubicBezTo>
                    <a:cubicBezTo>
                      <a:pt x="10169" y="7724"/>
                      <a:pt x="9628" y="7875"/>
                      <a:pt x="9177" y="8177"/>
                    </a:cubicBezTo>
                    <a:cubicBezTo>
                      <a:pt x="8124" y="7151"/>
                      <a:pt x="8124" y="7151"/>
                      <a:pt x="8124" y="7151"/>
                    </a:cubicBezTo>
                    <a:cubicBezTo>
                      <a:pt x="19315" y="2143"/>
                      <a:pt x="19315" y="2143"/>
                      <a:pt x="19315" y="2143"/>
                    </a:cubicBezTo>
                    <a:lnTo>
                      <a:pt x="14351" y="13366"/>
                    </a:lnTo>
                    <a:close/>
                    <a:moveTo>
                      <a:pt x="14351" y="13366"/>
                    </a:moveTo>
                    <a:cubicBezTo>
                      <a:pt x="14351" y="13366"/>
                      <a:pt x="14351" y="13366"/>
                      <a:pt x="14351" y="13366"/>
                    </a:cubicBezTo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>
                    <a:solidFill>
                      <a:srgbClr val="000000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pPr>
                <a:endParaRPr/>
              </a:p>
            </p:txBody>
          </p:sp>
        </p:grpSp>
      </p:grpSp>
      <p:sp>
        <p:nvSpPr>
          <p:cNvPr id="391" name="Rectangle 68"/>
          <p:cNvSpPr txBox="1"/>
          <p:nvPr/>
        </p:nvSpPr>
        <p:spPr>
          <a:xfrm>
            <a:off x="994419" y="3069226"/>
            <a:ext cx="2856238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90" tIns="34290" rIns="34290" bIns="34290">
            <a:spAutoFit/>
          </a:bodyPr>
          <a:lstStyle>
            <a:lvl1pPr algn="l">
              <a:lnSpc>
                <a:spcPct val="120000"/>
              </a:lnSpc>
              <a:defRPr sz="12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Четкое соблюдение графиков, любая фасовка, Мелкий и крупный опт, доставка любым видом транспорта.</a:t>
            </a:r>
          </a:p>
        </p:txBody>
      </p:sp>
      <p:sp>
        <p:nvSpPr>
          <p:cNvPr id="392" name="TextBox 69"/>
          <p:cNvSpPr txBox="1"/>
          <p:nvPr/>
        </p:nvSpPr>
        <p:spPr>
          <a:xfrm>
            <a:off x="994419" y="2740150"/>
            <a:ext cx="2730086" cy="309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90" tIns="34290" rIns="34290" bIns="34290">
            <a:spAutoFit/>
          </a:bodyPr>
          <a:lstStyle>
            <a:lvl1pPr algn="l">
              <a:defRPr sz="1600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КОНТРОЛЬ ОТГРУЗОК</a:t>
            </a:r>
          </a:p>
        </p:txBody>
      </p:sp>
      <p:pic>
        <p:nvPicPr>
          <p:cNvPr id="393" name="Рисунок 70" descr="Рисунок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6447168" y="2446670"/>
            <a:ext cx="5143503" cy="250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4" name="Рисунок 71" descr="Рисунок 71"/>
          <p:cNvPicPr>
            <a:picLocks noChangeAspect="1"/>
          </p:cNvPicPr>
          <p:nvPr/>
        </p:nvPicPr>
        <p:blipFill>
          <a:blip r:embed="rId3"/>
          <a:srcRect l="12419" t="14480" r="10706" b="14054"/>
          <a:stretch>
            <a:fillRect/>
          </a:stretch>
        </p:blipFill>
        <p:spPr>
          <a:xfrm>
            <a:off x="6625590" y="578536"/>
            <a:ext cx="1859461" cy="7924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5" name="Рисунок 18" descr="Рисунок 18"/>
          <p:cNvPicPr>
            <a:picLocks noChangeAspect="1"/>
          </p:cNvPicPr>
          <p:nvPr/>
        </p:nvPicPr>
        <p:blipFill>
          <a:blip r:embed="rId2"/>
          <a:srcRect l="12419" t="14480" r="10705" b="14054"/>
          <a:stretch>
            <a:fillRect/>
          </a:stretch>
        </p:blipFill>
        <p:spPr>
          <a:xfrm>
            <a:off x="6947701" y="0"/>
            <a:ext cx="2071218" cy="882720"/>
          </a:xfrm>
          <a:prstGeom prst="rect">
            <a:avLst/>
          </a:prstGeom>
          <a:ln w="12700">
            <a:miter lim="400000"/>
          </a:ln>
        </p:spPr>
      </p:pic>
      <p:sp>
        <p:nvSpPr>
          <p:cNvPr id="847" name="Прямоугольник 6"/>
          <p:cNvSpPr txBox="1"/>
          <p:nvPr/>
        </p:nvSpPr>
        <p:spPr>
          <a:xfrm>
            <a:off x="377142" y="471680"/>
            <a:ext cx="4602248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l">
              <a:defRPr sz="2400">
                <a:solidFill>
                  <a:srgbClr val="1F497D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НАШИ ПАРТНЕРЫ</a:t>
            </a:r>
          </a:p>
        </p:txBody>
      </p:sp>
      <p:pic>
        <p:nvPicPr>
          <p:cNvPr id="848" name="Рисунок 9" descr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82" y="1054398"/>
            <a:ext cx="6973618" cy="93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9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" y="2464168"/>
            <a:ext cx="2463330" cy="789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850" name="Рисунок 15" descr="Рисунок 15"/>
          <p:cNvPicPr>
            <a:picLocks noChangeAspect="1"/>
          </p:cNvPicPr>
          <p:nvPr/>
        </p:nvPicPr>
        <p:blipFill>
          <a:blip r:embed="rId5"/>
          <a:srcRect l="9190" r="6610" b="970"/>
          <a:stretch>
            <a:fillRect/>
          </a:stretch>
        </p:blipFill>
        <p:spPr>
          <a:xfrm>
            <a:off x="6342177" y="2402697"/>
            <a:ext cx="2408068" cy="850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851" name="Рисунок 2" descr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8518" y="2535018"/>
            <a:ext cx="2112311" cy="71818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Рисунок 6" descr="Рисунок 6">
            <a:extLst>
              <a:ext uri="{FF2B5EF4-FFF2-40B4-BE49-F238E27FC236}">
                <a16:creationId xmlns:a16="http://schemas.microsoft.com/office/drawing/2014/main" id="{FC23E133-8D8A-488C-9506-2655F2519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6447168" y="2446670"/>
            <a:ext cx="5143503" cy="2501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Picture Placeholder 3"/>
          <p:cNvGrpSpPr/>
          <p:nvPr/>
        </p:nvGrpSpPr>
        <p:grpSpPr>
          <a:xfrm>
            <a:off x="0" y="1"/>
            <a:ext cx="9144000" cy="5143500"/>
            <a:chOff x="0" y="0"/>
            <a:chExt cx="9144000" cy="5143498"/>
          </a:xfrm>
        </p:grpSpPr>
        <p:sp>
          <p:nvSpPr>
            <p:cNvPr id="254" name="Rectangle"/>
            <p:cNvSpPr/>
            <p:nvPr/>
          </p:nvSpPr>
          <p:spPr>
            <a:xfrm>
              <a:off x="0" y="1"/>
              <a:ext cx="9144000" cy="5143499"/>
            </a:xfrm>
            <a:prstGeom prst="rect">
              <a:avLst/>
            </a:prstGeom>
            <a:solidFill>
              <a:srgbClr val="F2F2F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pic>
          <p:nvPicPr>
            <p:cNvPr id="255" name="image2.jpeg" descr="image2.jpeg"/>
            <p:cNvPicPr>
              <a:picLocks noChangeAspect="1"/>
            </p:cNvPicPr>
            <p:nvPr/>
          </p:nvPicPr>
          <p:blipFill>
            <a:blip r:embed="rId2"/>
            <a:srcRect t="7813" b="7813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7" name="Rectangle"/>
          <p:cNvSpPr/>
          <p:nvPr/>
        </p:nvSpPr>
        <p:spPr>
          <a:xfrm>
            <a:off x="774179" y="572118"/>
            <a:ext cx="7886700" cy="3872262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>
                <a:latin typeface="Raleway"/>
                <a:ea typeface="Raleway"/>
                <a:cs typeface="Raleway"/>
                <a:sym typeface="Raleway"/>
              </a:defRPr>
            </a:pPr>
            <a:endParaRPr/>
          </a:p>
        </p:txBody>
      </p:sp>
      <p:sp>
        <p:nvSpPr>
          <p:cNvPr id="260" name="Shape 2750"/>
          <p:cNvSpPr/>
          <p:nvPr/>
        </p:nvSpPr>
        <p:spPr>
          <a:xfrm>
            <a:off x="4449437" y="3963747"/>
            <a:ext cx="245124" cy="2451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73" y="235"/>
                </a:moveTo>
                <a:cubicBezTo>
                  <a:pt x="12909" y="205"/>
                  <a:pt x="12840" y="184"/>
                  <a:pt x="12764" y="184"/>
                </a:cubicBezTo>
                <a:cubicBezTo>
                  <a:pt x="12493" y="184"/>
                  <a:pt x="12273" y="404"/>
                  <a:pt x="12273" y="675"/>
                </a:cubicBezTo>
                <a:cubicBezTo>
                  <a:pt x="12273" y="946"/>
                  <a:pt x="12493" y="1166"/>
                  <a:pt x="12764" y="1166"/>
                </a:cubicBezTo>
                <a:lnTo>
                  <a:pt x="12764" y="1179"/>
                </a:lnTo>
                <a:cubicBezTo>
                  <a:pt x="17245" y="2089"/>
                  <a:pt x="20618" y="6050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7" y="20618"/>
                  <a:pt x="982" y="16223"/>
                  <a:pt x="982" y="10800"/>
                </a:cubicBezTo>
                <a:cubicBezTo>
                  <a:pt x="982" y="6050"/>
                  <a:pt x="4355" y="2089"/>
                  <a:pt x="8836" y="1179"/>
                </a:cubicBezTo>
                <a:lnTo>
                  <a:pt x="8836" y="1166"/>
                </a:lnTo>
                <a:cubicBezTo>
                  <a:pt x="9107" y="1166"/>
                  <a:pt x="9327" y="946"/>
                  <a:pt x="9327" y="675"/>
                </a:cubicBezTo>
                <a:cubicBezTo>
                  <a:pt x="9327" y="404"/>
                  <a:pt x="9107" y="184"/>
                  <a:pt x="8836" y="184"/>
                </a:cubicBezTo>
                <a:cubicBezTo>
                  <a:pt x="8761" y="184"/>
                  <a:pt x="8691" y="205"/>
                  <a:pt x="8627" y="235"/>
                </a:cubicBezTo>
                <a:cubicBezTo>
                  <a:pt x="3706" y="1243"/>
                  <a:pt x="0" y="5582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5582"/>
                  <a:pt x="17893" y="1243"/>
                  <a:pt x="12973" y="235"/>
                </a:cubicBezTo>
                <a:moveTo>
                  <a:pt x="6873" y="9818"/>
                </a:moveTo>
                <a:cubicBezTo>
                  <a:pt x="6602" y="9818"/>
                  <a:pt x="6382" y="10038"/>
                  <a:pt x="6382" y="10309"/>
                </a:cubicBezTo>
                <a:cubicBezTo>
                  <a:pt x="6382" y="10445"/>
                  <a:pt x="6437" y="10567"/>
                  <a:pt x="6526" y="10656"/>
                </a:cubicBezTo>
                <a:lnTo>
                  <a:pt x="10453" y="14583"/>
                </a:lnTo>
                <a:cubicBezTo>
                  <a:pt x="10542" y="14673"/>
                  <a:pt x="10664" y="14727"/>
                  <a:pt x="10800" y="14727"/>
                </a:cubicBezTo>
                <a:cubicBezTo>
                  <a:pt x="10936" y="14727"/>
                  <a:pt x="11059" y="14673"/>
                  <a:pt x="11147" y="14583"/>
                </a:cubicBezTo>
                <a:lnTo>
                  <a:pt x="15074" y="10656"/>
                </a:lnTo>
                <a:cubicBezTo>
                  <a:pt x="15163" y="10567"/>
                  <a:pt x="15218" y="10445"/>
                  <a:pt x="15218" y="10309"/>
                </a:cubicBezTo>
                <a:cubicBezTo>
                  <a:pt x="15218" y="10038"/>
                  <a:pt x="14998" y="9818"/>
                  <a:pt x="14727" y="9818"/>
                </a:cubicBezTo>
                <a:cubicBezTo>
                  <a:pt x="14592" y="9818"/>
                  <a:pt x="14469" y="9873"/>
                  <a:pt x="14380" y="9962"/>
                </a:cubicBezTo>
                <a:lnTo>
                  <a:pt x="11291" y="13051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3051"/>
                </a:lnTo>
                <a:lnTo>
                  <a:pt x="7220" y="9962"/>
                </a:lnTo>
                <a:cubicBezTo>
                  <a:pt x="7131" y="9873"/>
                  <a:pt x="7009" y="9818"/>
                  <a:pt x="6873" y="9818"/>
                </a:cubicBezTo>
              </a:path>
            </a:pathLst>
          </a:custGeom>
          <a:solidFill>
            <a:srgbClr val="44546A"/>
          </a:solidFill>
          <a:ln w="12700">
            <a:miter lim="400000"/>
          </a:ln>
        </p:spPr>
        <p:txBody>
          <a:bodyPr lIns="45719" rIns="45719" anchor="ctr"/>
          <a:lstStyle/>
          <a:p>
            <a:pPr defTabSz="171435">
              <a:defRPr sz="12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1" name="TextBox 34"/>
          <p:cNvSpPr txBox="1"/>
          <p:nvPr/>
        </p:nvSpPr>
        <p:spPr>
          <a:xfrm>
            <a:off x="-51733" y="5143500"/>
            <a:ext cx="1588079" cy="347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90" tIns="34290" rIns="34290" bIns="34290">
            <a:spAutoFit/>
          </a:bodyPr>
          <a:lstStyle/>
          <a:p>
            <a:pPr defTabSz="914400">
              <a:defRPr sz="900"/>
            </a:pPr>
            <a:r>
              <a:t>Insert picture</a:t>
            </a:r>
            <a:endParaRPr sz="1800"/>
          </a:p>
          <a:p>
            <a:pPr defTabSz="914400">
              <a:defRPr sz="900"/>
            </a:pPr>
            <a:r>
              <a:t>Right click/send to back</a:t>
            </a:r>
          </a:p>
        </p:txBody>
      </p:sp>
      <p:pic>
        <p:nvPicPr>
          <p:cNvPr id="11" name="Рисунок 9" descr="Рисунок 9">
            <a:extLst>
              <a:ext uri="{FF2B5EF4-FFF2-40B4-BE49-F238E27FC236}">
                <a16:creationId xmlns:a16="http://schemas.microsoft.com/office/drawing/2014/main" id="{B02924F8-5F98-4BE8-903D-F7A78533F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9" y="1542776"/>
            <a:ext cx="1945720" cy="2927587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>
                <a:alpha val="0"/>
              </a:srgbClr>
            </a:outerShdw>
          </a:effectLst>
        </p:spPr>
      </p:pic>
      <p:pic>
        <p:nvPicPr>
          <p:cNvPr id="12" name="Рисунок 7" descr="Рисунок 7">
            <a:extLst>
              <a:ext uri="{FF2B5EF4-FFF2-40B4-BE49-F238E27FC236}">
                <a16:creationId xmlns:a16="http://schemas.microsoft.com/office/drawing/2014/main" id="{6301C0C8-EBE4-4A07-8325-7E8C78FB9B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419" t="14480" r="10705" b="14054"/>
          <a:stretch>
            <a:fillRect/>
          </a:stretch>
        </p:blipFill>
        <p:spPr>
          <a:xfrm>
            <a:off x="6770637" y="572119"/>
            <a:ext cx="2023490" cy="86237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3AFEA347-9948-4C0E-B142-87D07DB2FC7A}"/>
              </a:ext>
            </a:extLst>
          </p:cNvPr>
          <p:cNvSpPr txBox="1"/>
          <p:nvPr/>
        </p:nvSpPr>
        <p:spPr>
          <a:xfrm>
            <a:off x="2771632" y="1135378"/>
            <a:ext cx="5099415" cy="274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sz="1600">
                <a:solidFill>
                  <a:srgbClr val="3766AD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rPr dirty="0"/>
              <a:t>ОФИСЫ ПРОДАЖ:</a:t>
            </a:r>
          </a:p>
          <a:p>
            <a:pPr algn="l">
              <a:defRPr sz="1600">
                <a:solidFill>
                  <a:srgbClr val="3766AD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endParaRPr dirty="0"/>
          </a:p>
          <a:p>
            <a:pPr algn="l">
              <a:defRPr sz="1600">
                <a:solidFill>
                  <a:srgbClr val="3766AD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rPr dirty="0" err="1"/>
              <a:t>Санкт-Петербург</a:t>
            </a:r>
            <a:r>
              <a:rPr dirty="0"/>
              <a:t>, </a:t>
            </a:r>
            <a:r>
              <a:rPr dirty="0" err="1"/>
              <a:t>ул.Киевская</a:t>
            </a:r>
            <a:r>
              <a:rPr dirty="0"/>
              <a:t> д.6 к.1, </a:t>
            </a:r>
            <a:r>
              <a:rPr dirty="0" err="1"/>
              <a:t>лит.Б</a:t>
            </a:r>
            <a:br>
              <a:rPr dirty="0"/>
            </a:br>
            <a:r>
              <a:rPr dirty="0" err="1"/>
              <a:t>Тел</a:t>
            </a:r>
            <a:r>
              <a:rPr dirty="0"/>
              <a:t>./</a:t>
            </a:r>
            <a:r>
              <a:rPr dirty="0" err="1"/>
              <a:t>факс</a:t>
            </a:r>
            <a:r>
              <a:rPr dirty="0"/>
              <a:t>: (812) 7777-33-4, </a:t>
            </a:r>
            <a:r>
              <a:rPr dirty="0" err="1"/>
              <a:t>Факс</a:t>
            </a:r>
            <a:r>
              <a:rPr dirty="0"/>
              <a:t>: (812)7777-33-5</a:t>
            </a:r>
          </a:p>
          <a:p>
            <a:pPr algn="l">
              <a:defRPr sz="1600">
                <a:solidFill>
                  <a:srgbClr val="3766AD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br>
              <a:rPr dirty="0"/>
            </a:br>
            <a:r>
              <a:rPr dirty="0" err="1"/>
              <a:t>Москва</a:t>
            </a:r>
            <a:r>
              <a:rPr dirty="0"/>
              <a:t>, г. </a:t>
            </a:r>
            <a:r>
              <a:rPr dirty="0" err="1"/>
              <a:t>Люберцы</a:t>
            </a:r>
            <a:r>
              <a:rPr dirty="0"/>
              <a:t>, </a:t>
            </a:r>
            <a:r>
              <a:rPr dirty="0" err="1"/>
              <a:t>ул.Кирова</a:t>
            </a:r>
            <a:r>
              <a:rPr dirty="0"/>
              <a:t>, д.20-А</a:t>
            </a:r>
          </a:p>
          <a:p>
            <a:pPr algn="l">
              <a:defRPr sz="1600">
                <a:solidFill>
                  <a:srgbClr val="3766AD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rPr dirty="0" err="1"/>
              <a:t>Тел</a:t>
            </a:r>
            <a:r>
              <a:rPr dirty="0"/>
              <a:t>./</a:t>
            </a:r>
            <a:r>
              <a:rPr dirty="0" err="1"/>
              <a:t>факс</a:t>
            </a:r>
            <a:r>
              <a:rPr dirty="0"/>
              <a:t>: (495) 640-10-92</a:t>
            </a:r>
          </a:p>
          <a:p>
            <a:pPr algn="l">
              <a:defRPr sz="1600">
                <a:solidFill>
                  <a:srgbClr val="3766AD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endParaRPr dirty="0"/>
          </a:p>
          <a:p>
            <a:pPr algn="l">
              <a:defRPr sz="1600">
                <a:solidFill>
                  <a:srgbClr val="3766AD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endParaRPr dirty="0"/>
          </a:p>
          <a:p>
            <a:pPr algn="l">
              <a:defRPr sz="1600">
                <a:solidFill>
                  <a:srgbClr val="3766AD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rPr dirty="0"/>
              <a:t>Email: </a:t>
            </a:r>
            <a:r>
              <a:rPr u="sng" dirty="0">
                <a:uFill>
                  <a:solidFill>
                    <a:srgbClr val="0563C1"/>
                  </a:solidFill>
                </a:uFill>
                <a:hlinkClick r:id="rId5"/>
              </a:rPr>
              <a:t>info@holliday-pigments.ru</a:t>
            </a:r>
          </a:p>
          <a:p>
            <a:pPr algn="l">
              <a:defRPr sz="1600">
                <a:solidFill>
                  <a:srgbClr val="3766AD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rPr dirty="0"/>
              <a:t>Web site: </a:t>
            </a:r>
            <a:r>
              <a:rPr u="sng" dirty="0">
                <a:uFill>
                  <a:solidFill>
                    <a:srgbClr val="0563C1"/>
                  </a:solidFill>
                </a:uFill>
                <a:hlinkClick r:id="rId6"/>
              </a:rPr>
              <a:t>www.holliday-pigments.ru</a:t>
            </a:r>
          </a:p>
        </p:txBody>
      </p:sp>
    </p:spTree>
    <p:extLst>
      <p:ext uri="{BB962C8B-B14F-4D97-AF65-F5344CB8AC3E}">
        <p14:creationId xmlns:p14="http://schemas.microsoft.com/office/powerpoint/2010/main" val="30232505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traight Connector 5"/>
          <p:cNvSpPr/>
          <p:nvPr/>
        </p:nvSpPr>
        <p:spPr>
          <a:xfrm>
            <a:off x="4571999" y="1528762"/>
            <a:ext cx="1" cy="588646"/>
          </a:xfrm>
          <a:prstGeom prst="line">
            <a:avLst/>
          </a:prstGeom>
          <a:ln w="28575">
            <a:solidFill>
              <a:schemeClr val="accent4"/>
            </a:solidFill>
            <a:miter/>
            <a:headEnd type="oval"/>
            <a:tailEnd type="oval"/>
          </a:ln>
        </p:spPr>
        <p:txBody>
          <a:bodyPr lIns="45719" rIns="45719"/>
          <a:lstStyle/>
          <a:p>
            <a:pPr algn="l">
              <a:defRPr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/>
          </a:p>
        </p:txBody>
      </p:sp>
      <p:sp>
        <p:nvSpPr>
          <p:cNvPr id="397" name="Straight Connector 18"/>
          <p:cNvSpPr/>
          <p:nvPr/>
        </p:nvSpPr>
        <p:spPr>
          <a:xfrm>
            <a:off x="4572000" y="3553505"/>
            <a:ext cx="1" cy="1531258"/>
          </a:xfrm>
          <a:prstGeom prst="line">
            <a:avLst/>
          </a:prstGeom>
          <a:ln w="28575">
            <a:solidFill>
              <a:schemeClr val="accent4"/>
            </a:solidFill>
            <a:miter/>
            <a:headEnd type="oval"/>
            <a:tailEnd type="oval"/>
          </a:ln>
        </p:spPr>
        <p:txBody>
          <a:bodyPr lIns="45719" rIns="45719"/>
          <a:lstStyle/>
          <a:p>
            <a:pPr algn="l">
              <a:defRPr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/>
          </a:p>
        </p:txBody>
      </p:sp>
      <p:sp>
        <p:nvSpPr>
          <p:cNvPr id="398" name="Rectangle 19"/>
          <p:cNvSpPr txBox="1"/>
          <p:nvPr/>
        </p:nvSpPr>
        <p:spPr>
          <a:xfrm>
            <a:off x="5376745" y="1915159"/>
            <a:ext cx="3139597" cy="1313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90" tIns="34290" rIns="34290" bIns="34290" anchor="ctr">
            <a:spAutoFit/>
          </a:bodyPr>
          <a:lstStyle/>
          <a:p>
            <a:pPr marL="285750" indent="-285750" algn="l">
              <a:lnSpc>
                <a:spcPct val="120000"/>
              </a:lnSpc>
              <a:buSzPct val="100000"/>
              <a:buFont typeface="Arial"/>
              <a:buChar char="•"/>
              <a:defRPr sz="1200">
                <a:solidFill>
                  <a:srgbClr val="414771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Неорганические пигменты</a:t>
            </a:r>
            <a:endParaRPr>
              <a:solidFill>
                <a:srgbClr val="FFFFFF"/>
              </a:solidFill>
            </a:endParaRPr>
          </a:p>
          <a:p>
            <a:pPr marL="285750" indent="-285750" algn="l">
              <a:lnSpc>
                <a:spcPct val="120000"/>
              </a:lnSpc>
              <a:buSzPct val="100000"/>
              <a:buFont typeface="Arial"/>
              <a:buChar char="•"/>
              <a:defRPr sz="1200">
                <a:solidFill>
                  <a:srgbClr val="414771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 Органические пигменты</a:t>
            </a:r>
            <a:endParaRPr>
              <a:solidFill>
                <a:srgbClr val="FFFFFF"/>
              </a:solidFill>
            </a:endParaRPr>
          </a:p>
          <a:p>
            <a:pPr marL="285750" indent="-285750" algn="l">
              <a:lnSpc>
                <a:spcPct val="120000"/>
              </a:lnSpc>
              <a:buSzPct val="100000"/>
              <a:buFont typeface="Arial"/>
              <a:buChar char="•"/>
              <a:defRPr sz="1200">
                <a:solidFill>
                  <a:srgbClr val="414771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 Декоративные пигменты</a:t>
            </a:r>
            <a:endParaRPr>
              <a:solidFill>
                <a:srgbClr val="FFFFFF"/>
              </a:solidFill>
            </a:endParaRPr>
          </a:p>
          <a:p>
            <a:pPr marL="285750" indent="-285750" algn="l">
              <a:lnSpc>
                <a:spcPct val="120000"/>
              </a:lnSpc>
              <a:buSzPct val="100000"/>
              <a:buFont typeface="Arial"/>
              <a:buChar char="•"/>
              <a:defRPr sz="1200">
                <a:solidFill>
                  <a:srgbClr val="414771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 Противокоррозионные пигменты</a:t>
            </a:r>
            <a:endParaRPr>
              <a:solidFill>
                <a:srgbClr val="FFFFFF"/>
              </a:solidFill>
            </a:endParaRPr>
          </a:p>
          <a:p>
            <a:pPr marL="285750" indent="-285750" algn="l">
              <a:lnSpc>
                <a:spcPct val="120000"/>
              </a:lnSpc>
              <a:buSzPct val="100000"/>
              <a:buFont typeface="Arial"/>
              <a:buChar char="•"/>
              <a:defRPr sz="1200">
                <a:solidFill>
                  <a:srgbClr val="414771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 Жирорастворимые красители</a:t>
            </a:r>
            <a:endParaRPr>
              <a:solidFill>
                <a:srgbClr val="FFFFFF"/>
              </a:solidFill>
            </a:endParaRPr>
          </a:p>
          <a:p>
            <a:pPr marL="285750" indent="-285750" algn="l">
              <a:lnSpc>
                <a:spcPct val="120000"/>
              </a:lnSpc>
              <a:buSzPct val="100000"/>
              <a:buFont typeface="Arial"/>
              <a:buChar char="•"/>
              <a:defRPr sz="1200">
                <a:solidFill>
                  <a:srgbClr val="414771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 Металлические пигменты и пасты</a:t>
            </a:r>
          </a:p>
        </p:txBody>
      </p:sp>
      <p:sp>
        <p:nvSpPr>
          <p:cNvPr id="399" name="TextBox 9"/>
          <p:cNvSpPr txBox="1"/>
          <p:nvPr/>
        </p:nvSpPr>
        <p:spPr>
          <a:xfrm>
            <a:off x="714916" y="1272593"/>
            <a:ext cx="2475815" cy="386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90" tIns="34290" rIns="34290" bIns="34290" anchor="ctr">
            <a:spAutoFit/>
          </a:bodyPr>
          <a:lstStyle>
            <a:lvl1pPr algn="l">
              <a:defRPr sz="2100" spc="-151">
                <a:solidFill>
                  <a:schemeClr val="accent5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Профиль компании</a:t>
            </a:r>
          </a:p>
        </p:txBody>
      </p:sp>
      <p:sp>
        <p:nvSpPr>
          <p:cNvPr id="400" name="Rectangle 11"/>
          <p:cNvSpPr txBox="1"/>
          <p:nvPr/>
        </p:nvSpPr>
        <p:spPr>
          <a:xfrm>
            <a:off x="682624" y="638280"/>
            <a:ext cx="6884671" cy="386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90" tIns="34290" rIns="34290" bIns="34290" anchor="ctr">
            <a:spAutoFit/>
          </a:bodyPr>
          <a:lstStyle>
            <a:lvl1pPr algn="l">
              <a:defRPr sz="2100" spc="75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ХОЛЛИДЕЙ ПИГМЕНТС</a:t>
            </a:r>
          </a:p>
        </p:txBody>
      </p:sp>
      <p:sp>
        <p:nvSpPr>
          <p:cNvPr id="401" name="TextBox 23"/>
          <p:cNvSpPr txBox="1"/>
          <p:nvPr/>
        </p:nvSpPr>
        <p:spPr>
          <a:xfrm>
            <a:off x="736295" y="1906905"/>
            <a:ext cx="3030960" cy="3020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90" tIns="34290" rIns="34290" bIns="34290">
            <a:spAutoFit/>
          </a:bodyPr>
          <a:lstStyle/>
          <a:p>
            <a:pPr algn="l">
              <a:lnSpc>
                <a:spcPct val="120000"/>
              </a:lnSpc>
              <a:defRPr sz="1200">
                <a:solidFill>
                  <a:schemeClr val="accent5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Компания «Холлидей Пигментс» крупнейший поставщик сертифицированных пигментов, добавок и паст для производителей:</a:t>
            </a:r>
          </a:p>
          <a:p>
            <a:pPr algn="l">
              <a:lnSpc>
                <a:spcPct val="120000"/>
              </a:lnSpc>
              <a:defRPr sz="1200">
                <a:solidFill>
                  <a:schemeClr val="accent5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endParaRPr/>
          </a:p>
          <a:p>
            <a:pPr marL="171450" indent="-171450" algn="l">
              <a:lnSpc>
                <a:spcPct val="120000"/>
              </a:lnSpc>
              <a:buSzPct val="100000"/>
              <a:buChar char="▪"/>
              <a:defRPr sz="1200">
                <a:solidFill>
                  <a:schemeClr val="accent5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 Лакокрасочных материалов</a:t>
            </a:r>
          </a:p>
          <a:p>
            <a:pPr marL="171450" indent="-171450" algn="l">
              <a:lnSpc>
                <a:spcPct val="120000"/>
              </a:lnSpc>
              <a:buSzPct val="100000"/>
              <a:buChar char="▪"/>
              <a:defRPr sz="1200">
                <a:solidFill>
                  <a:schemeClr val="accent5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 Пластмасс</a:t>
            </a:r>
          </a:p>
          <a:p>
            <a:pPr marL="171450" indent="-171450" algn="l">
              <a:lnSpc>
                <a:spcPct val="120000"/>
              </a:lnSpc>
              <a:buSzPct val="100000"/>
              <a:buChar char="▪"/>
              <a:defRPr sz="1200">
                <a:solidFill>
                  <a:schemeClr val="accent5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 Бумаги</a:t>
            </a:r>
          </a:p>
          <a:p>
            <a:pPr marL="171450" indent="-171450" algn="l">
              <a:lnSpc>
                <a:spcPct val="120000"/>
              </a:lnSpc>
              <a:buSzPct val="100000"/>
              <a:buChar char="▪"/>
              <a:defRPr sz="1200">
                <a:solidFill>
                  <a:schemeClr val="accent5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 Обоев</a:t>
            </a:r>
          </a:p>
          <a:p>
            <a:pPr marL="171450" indent="-171450" algn="l">
              <a:lnSpc>
                <a:spcPct val="120000"/>
              </a:lnSpc>
              <a:buSzPct val="100000"/>
              <a:buChar char="▪"/>
              <a:defRPr sz="1200">
                <a:solidFill>
                  <a:schemeClr val="accent5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 Тротуарной плитки</a:t>
            </a:r>
          </a:p>
          <a:p>
            <a:pPr marL="171450" indent="-171450" algn="l">
              <a:lnSpc>
                <a:spcPct val="120000"/>
              </a:lnSpc>
              <a:buSzPct val="100000"/>
              <a:buChar char="▪"/>
              <a:defRPr sz="1200">
                <a:solidFill>
                  <a:schemeClr val="accent5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 Искусственных кож</a:t>
            </a:r>
          </a:p>
          <a:p>
            <a:pPr marL="171450" indent="-171450" algn="l">
              <a:lnSpc>
                <a:spcPct val="120000"/>
              </a:lnSpc>
              <a:buSzPct val="100000"/>
              <a:buChar char="▪"/>
              <a:defRPr sz="1200">
                <a:solidFill>
                  <a:schemeClr val="accent5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 Товаров бытовой химии и других областей применения </a:t>
            </a:r>
          </a:p>
          <a:p>
            <a:pPr algn="l">
              <a:lnSpc>
                <a:spcPct val="120000"/>
              </a:lnSpc>
              <a:defRPr sz="1200">
                <a:solidFill>
                  <a:schemeClr val="accent5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.</a:t>
            </a:r>
          </a:p>
        </p:txBody>
      </p:sp>
      <p:sp>
        <p:nvSpPr>
          <p:cNvPr id="402" name="Rectangle 2"/>
          <p:cNvSpPr txBox="1"/>
          <p:nvPr/>
        </p:nvSpPr>
        <p:spPr>
          <a:xfrm>
            <a:off x="5316981" y="1315996"/>
            <a:ext cx="1695366" cy="386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90" tIns="34290" rIns="34290" bIns="34290" anchor="ctr">
            <a:spAutoFit/>
          </a:bodyPr>
          <a:lstStyle>
            <a:lvl1pPr>
              <a:defRPr sz="2100" spc="-113">
                <a:solidFill>
                  <a:schemeClr val="accent5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Ассортимент</a:t>
            </a:r>
          </a:p>
        </p:txBody>
      </p:sp>
      <p:pic>
        <p:nvPicPr>
          <p:cNvPr id="403" name="Рисунок 13" descr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6447168" y="2446670"/>
            <a:ext cx="5143503" cy="250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Рисунок 14" descr="Рисунок 14"/>
          <p:cNvPicPr>
            <a:picLocks noChangeAspect="1"/>
          </p:cNvPicPr>
          <p:nvPr/>
        </p:nvPicPr>
        <p:blipFill>
          <a:blip r:embed="rId3"/>
          <a:srcRect l="12419" t="14480" r="10706" b="14054"/>
          <a:stretch>
            <a:fillRect/>
          </a:stretch>
        </p:blipFill>
        <p:spPr>
          <a:xfrm>
            <a:off x="6737350" y="435041"/>
            <a:ext cx="1859461" cy="792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Рисунок 24" descr="Рисунок 24"/>
          <p:cNvPicPr>
            <a:picLocks noChangeAspect="1"/>
          </p:cNvPicPr>
          <p:nvPr/>
        </p:nvPicPr>
        <p:blipFill>
          <a:blip r:embed="rId3"/>
          <a:srcRect l="26404" t="14480" r="28044" b="41609"/>
          <a:stretch>
            <a:fillRect/>
          </a:stretch>
        </p:blipFill>
        <p:spPr>
          <a:xfrm>
            <a:off x="3640879" y="2298615"/>
            <a:ext cx="1763947" cy="8694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TextBox 2"/>
          <p:cNvSpPr txBox="1"/>
          <p:nvPr/>
        </p:nvSpPr>
        <p:spPr>
          <a:xfrm>
            <a:off x="778623" y="1166293"/>
            <a:ext cx="192395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l">
              <a:defRPr sz="1600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Неорганические</a:t>
            </a:r>
          </a:p>
        </p:txBody>
      </p:sp>
      <p:sp>
        <p:nvSpPr>
          <p:cNvPr id="408" name="TextBox 3"/>
          <p:cNvSpPr txBox="1"/>
          <p:nvPr/>
        </p:nvSpPr>
        <p:spPr>
          <a:xfrm>
            <a:off x="504303" y="1602538"/>
            <a:ext cx="2015390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85750" indent="-285750" algn="l">
              <a:lnSpc>
                <a:spcPct val="120000"/>
              </a:lnSpc>
              <a:buSzPct val="100000"/>
              <a:buChar char="▪"/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Ультрамариновые и марганцевые фиолетовые</a:t>
            </a:r>
          </a:p>
          <a:p>
            <a:pPr marL="285750" indent="-285750" algn="l">
              <a:lnSpc>
                <a:spcPct val="120000"/>
              </a:lnSpc>
              <a:buSzPct val="100000"/>
              <a:buChar char="▪"/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Противокоррозионные</a:t>
            </a:r>
          </a:p>
          <a:p>
            <a:pPr marL="285750" indent="-285750" algn="l">
              <a:lnSpc>
                <a:spcPct val="120000"/>
              </a:lnSpc>
              <a:buSzPct val="100000"/>
              <a:buChar char="▪"/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Железоокисные</a:t>
            </a:r>
          </a:p>
          <a:p>
            <a:pPr marL="285750" indent="-285750" algn="l">
              <a:lnSpc>
                <a:spcPct val="120000"/>
              </a:lnSpc>
              <a:buSzPct val="100000"/>
              <a:buChar char="▪"/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Крона</a:t>
            </a:r>
          </a:p>
          <a:p>
            <a:pPr marL="285750" indent="-285750" algn="l">
              <a:lnSpc>
                <a:spcPct val="120000"/>
              </a:lnSpc>
              <a:buSzPct val="100000"/>
              <a:buChar char="▪"/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Кадмиевые и кобальтовые</a:t>
            </a:r>
          </a:p>
        </p:txBody>
      </p:sp>
      <p:sp>
        <p:nvSpPr>
          <p:cNvPr id="409" name="Donut 4"/>
          <p:cNvSpPr/>
          <p:nvPr/>
        </p:nvSpPr>
        <p:spPr>
          <a:xfrm>
            <a:off x="475779" y="1239290"/>
            <a:ext cx="168005" cy="186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4082"/>
                  <a:pt x="7818" y="16742"/>
                  <a:pt x="10800" y="16742"/>
                </a:cubicBezTo>
                <a:cubicBezTo>
                  <a:pt x="13782" y="16742"/>
                  <a:pt x="16200" y="14082"/>
                  <a:pt x="16200" y="10800"/>
                </a:cubicBezTo>
                <a:cubicBezTo>
                  <a:pt x="16200" y="7518"/>
                  <a:pt x="13782" y="4858"/>
                  <a:pt x="10800" y="4858"/>
                </a:cubicBezTo>
                <a:cubicBezTo>
                  <a:pt x="7818" y="4858"/>
                  <a:pt x="5400" y="75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/>
          </a:p>
        </p:txBody>
      </p:sp>
      <p:grpSp>
        <p:nvGrpSpPr>
          <p:cNvPr id="430" name="Group 5"/>
          <p:cNvGrpSpPr/>
          <p:nvPr/>
        </p:nvGrpSpPr>
        <p:grpSpPr>
          <a:xfrm>
            <a:off x="2951570" y="1031930"/>
            <a:ext cx="3242161" cy="3235861"/>
            <a:chOff x="0" y="0"/>
            <a:chExt cx="3242160" cy="3235859"/>
          </a:xfrm>
        </p:grpSpPr>
        <p:grpSp>
          <p:nvGrpSpPr>
            <p:cNvPr id="414" name="Group 6"/>
            <p:cNvGrpSpPr/>
            <p:nvPr/>
          </p:nvGrpSpPr>
          <p:grpSpPr>
            <a:xfrm>
              <a:off x="1517283" y="-1"/>
              <a:ext cx="1724878" cy="1724878"/>
              <a:chOff x="0" y="0"/>
              <a:chExt cx="1724876" cy="1724876"/>
            </a:xfrm>
          </p:grpSpPr>
          <p:sp>
            <p:nvSpPr>
              <p:cNvPr id="410" name="Teardrop 26"/>
              <p:cNvSpPr/>
              <p:nvPr/>
            </p:nvSpPr>
            <p:spPr>
              <a:xfrm rot="10800000">
                <a:off x="145873" y="144523"/>
                <a:ext cx="1434481" cy="1434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4400" y="0"/>
                      <a:pt x="18000" y="0"/>
                      <a:pt x="21600" y="0"/>
                    </a:cubicBezTo>
                    <a:cubicBezTo>
                      <a:pt x="21600" y="3600"/>
                      <a:pt x="21600" y="7200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</a:path>
                </a:pathLst>
              </a:custGeom>
              <a:noFill/>
              <a:ln w="25400" cap="flat">
                <a:solidFill>
                  <a:schemeClr val="accent2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Raleway"/>
                    <a:ea typeface="Raleway"/>
                    <a:cs typeface="Raleway"/>
                    <a:sym typeface="Raleway"/>
                  </a:defRPr>
                </a:pPr>
                <a:endParaRPr/>
              </a:p>
            </p:txBody>
          </p:sp>
          <p:grpSp>
            <p:nvGrpSpPr>
              <p:cNvPr id="413" name="Group 27"/>
              <p:cNvGrpSpPr/>
              <p:nvPr/>
            </p:nvGrpSpPr>
            <p:grpSpPr>
              <a:xfrm>
                <a:off x="-1" y="-1"/>
                <a:ext cx="1724878" cy="1724878"/>
                <a:chOff x="0" y="0"/>
                <a:chExt cx="1724876" cy="1724876"/>
              </a:xfrm>
            </p:grpSpPr>
            <p:sp>
              <p:nvSpPr>
                <p:cNvPr id="411" name="Oval 28"/>
                <p:cNvSpPr/>
                <p:nvPr/>
              </p:nvSpPr>
              <p:spPr>
                <a:xfrm rot="2700000">
                  <a:off x="252602" y="252602"/>
                  <a:ext cx="1219673" cy="1219673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>
                  <a:outerShdw blurRad="25400" rotWithShape="0">
                    <a:srgbClr val="D9D9D9">
                      <a:alpha val="4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Raleway"/>
                      <a:ea typeface="Raleway"/>
                      <a:cs typeface="Raleway"/>
                      <a:sym typeface="Raleway"/>
                    </a:defRPr>
                  </a:pPr>
                  <a:endParaRPr/>
                </a:p>
              </p:txBody>
            </p:sp>
            <p:sp>
              <p:nvSpPr>
                <p:cNvPr id="412" name="Oval 29"/>
                <p:cNvSpPr/>
                <p:nvPr/>
              </p:nvSpPr>
              <p:spPr>
                <a:xfrm rot="2700000">
                  <a:off x="395229" y="393878"/>
                  <a:ext cx="935769" cy="935769"/>
                </a:xfrm>
                <a:prstGeom prst="ellipse">
                  <a:avLst/>
                </a:prstGeom>
                <a:solidFill>
                  <a:srgbClr val="F2F2F2">
                    <a:alpha val="7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Raleway"/>
                      <a:ea typeface="Raleway"/>
                      <a:cs typeface="Raleway"/>
                      <a:sym typeface="Raleway"/>
                    </a:defRPr>
                  </a:pPr>
                  <a:endParaRPr/>
                </a:p>
              </p:txBody>
            </p:sp>
          </p:grpSp>
        </p:grpSp>
        <p:grpSp>
          <p:nvGrpSpPr>
            <p:cNvPr id="419" name="Group 7"/>
            <p:cNvGrpSpPr/>
            <p:nvPr/>
          </p:nvGrpSpPr>
          <p:grpSpPr>
            <a:xfrm>
              <a:off x="1517283" y="1510982"/>
              <a:ext cx="1724878" cy="1724878"/>
              <a:chOff x="0" y="0"/>
              <a:chExt cx="1724876" cy="1724876"/>
            </a:xfrm>
          </p:grpSpPr>
          <p:sp>
            <p:nvSpPr>
              <p:cNvPr id="415" name="Teardrop 22"/>
              <p:cNvSpPr/>
              <p:nvPr/>
            </p:nvSpPr>
            <p:spPr>
              <a:xfrm rot="16200000">
                <a:off x="145873" y="145873"/>
                <a:ext cx="1434481" cy="1434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4400" y="0"/>
                      <a:pt x="18000" y="0"/>
                      <a:pt x="21600" y="0"/>
                    </a:cubicBezTo>
                    <a:cubicBezTo>
                      <a:pt x="21600" y="3600"/>
                      <a:pt x="21600" y="7200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</a:path>
                </a:pathLst>
              </a:custGeom>
              <a:noFill/>
              <a:ln w="25400" cap="flat">
                <a:solidFill>
                  <a:schemeClr val="accent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Raleway"/>
                    <a:ea typeface="Raleway"/>
                    <a:cs typeface="Raleway"/>
                    <a:sym typeface="Raleway"/>
                  </a:defRPr>
                </a:pPr>
                <a:endParaRPr/>
              </a:p>
            </p:txBody>
          </p:sp>
          <p:grpSp>
            <p:nvGrpSpPr>
              <p:cNvPr id="418" name="Group 23"/>
              <p:cNvGrpSpPr/>
              <p:nvPr/>
            </p:nvGrpSpPr>
            <p:grpSpPr>
              <a:xfrm>
                <a:off x="-1" y="-1"/>
                <a:ext cx="1724878" cy="1724878"/>
                <a:chOff x="0" y="0"/>
                <a:chExt cx="1724876" cy="1724876"/>
              </a:xfrm>
            </p:grpSpPr>
            <p:sp>
              <p:nvSpPr>
                <p:cNvPr id="416" name="Oval 24"/>
                <p:cNvSpPr/>
                <p:nvPr/>
              </p:nvSpPr>
              <p:spPr>
                <a:xfrm rot="8100000">
                  <a:off x="252602" y="252602"/>
                  <a:ext cx="1219673" cy="1219673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>
                  <a:outerShdw blurRad="25400" rotWithShape="0">
                    <a:srgbClr val="D9D9D9">
                      <a:alpha val="4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Raleway"/>
                      <a:ea typeface="Raleway"/>
                      <a:cs typeface="Raleway"/>
                      <a:sym typeface="Raleway"/>
                    </a:defRPr>
                  </a:pPr>
                  <a:endParaRPr/>
                </a:p>
              </p:txBody>
            </p:sp>
            <p:sp>
              <p:nvSpPr>
                <p:cNvPr id="417" name="Oval 25"/>
                <p:cNvSpPr/>
                <p:nvPr/>
              </p:nvSpPr>
              <p:spPr>
                <a:xfrm rot="8100000">
                  <a:off x="395229" y="395229"/>
                  <a:ext cx="935769" cy="935769"/>
                </a:xfrm>
                <a:prstGeom prst="ellipse">
                  <a:avLst/>
                </a:prstGeom>
                <a:solidFill>
                  <a:srgbClr val="F2F2F2">
                    <a:alpha val="7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Raleway"/>
                      <a:ea typeface="Raleway"/>
                      <a:cs typeface="Raleway"/>
                      <a:sym typeface="Raleway"/>
                    </a:defRPr>
                  </a:pPr>
                  <a:endParaRPr/>
                </a:p>
              </p:txBody>
            </p:sp>
          </p:grpSp>
        </p:grpSp>
        <p:grpSp>
          <p:nvGrpSpPr>
            <p:cNvPr id="424" name="Group 8"/>
            <p:cNvGrpSpPr/>
            <p:nvPr/>
          </p:nvGrpSpPr>
          <p:grpSpPr>
            <a:xfrm>
              <a:off x="0" y="1510982"/>
              <a:ext cx="1724877" cy="1724878"/>
              <a:chOff x="0" y="0"/>
              <a:chExt cx="1724876" cy="1724876"/>
            </a:xfrm>
          </p:grpSpPr>
          <p:sp>
            <p:nvSpPr>
              <p:cNvPr id="420" name="Teardrop 18"/>
              <p:cNvSpPr/>
              <p:nvPr/>
            </p:nvSpPr>
            <p:spPr>
              <a:xfrm>
                <a:off x="144523" y="145873"/>
                <a:ext cx="1434481" cy="1434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4400" y="0"/>
                      <a:pt x="18000" y="0"/>
                      <a:pt x="21600" y="0"/>
                    </a:cubicBezTo>
                    <a:cubicBezTo>
                      <a:pt x="21600" y="3600"/>
                      <a:pt x="21600" y="7200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</a:path>
                </a:pathLst>
              </a:custGeom>
              <a:noFill/>
              <a:ln w="25400" cap="flat">
                <a:solidFill>
                  <a:schemeClr val="accent5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Raleway"/>
                    <a:ea typeface="Raleway"/>
                    <a:cs typeface="Raleway"/>
                    <a:sym typeface="Raleway"/>
                  </a:defRPr>
                </a:pPr>
                <a:endParaRPr/>
              </a:p>
            </p:txBody>
          </p:sp>
          <p:grpSp>
            <p:nvGrpSpPr>
              <p:cNvPr id="423" name="Group 19"/>
              <p:cNvGrpSpPr/>
              <p:nvPr/>
            </p:nvGrpSpPr>
            <p:grpSpPr>
              <a:xfrm>
                <a:off x="-1" y="-1"/>
                <a:ext cx="1724878" cy="1724878"/>
                <a:chOff x="0" y="0"/>
                <a:chExt cx="1724876" cy="1724876"/>
              </a:xfrm>
            </p:grpSpPr>
            <p:sp>
              <p:nvSpPr>
                <p:cNvPr id="421" name="Oval 20"/>
                <p:cNvSpPr/>
                <p:nvPr/>
              </p:nvSpPr>
              <p:spPr>
                <a:xfrm rot="13500000">
                  <a:off x="252602" y="252602"/>
                  <a:ext cx="1219673" cy="1219673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>
                  <a:outerShdw blurRad="25400" rotWithShape="0">
                    <a:srgbClr val="D9D9D9">
                      <a:alpha val="4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Raleway"/>
                      <a:ea typeface="Raleway"/>
                      <a:cs typeface="Raleway"/>
                      <a:sym typeface="Raleway"/>
                    </a:defRPr>
                  </a:pPr>
                  <a:endParaRPr/>
                </a:p>
              </p:txBody>
            </p:sp>
            <p:sp>
              <p:nvSpPr>
                <p:cNvPr id="422" name="Oval 21"/>
                <p:cNvSpPr/>
                <p:nvPr/>
              </p:nvSpPr>
              <p:spPr>
                <a:xfrm rot="13500000">
                  <a:off x="393879" y="395229"/>
                  <a:ext cx="935769" cy="935769"/>
                </a:xfrm>
                <a:prstGeom prst="ellipse">
                  <a:avLst/>
                </a:prstGeom>
                <a:solidFill>
                  <a:srgbClr val="F2F2F2">
                    <a:alpha val="7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Raleway"/>
                      <a:ea typeface="Raleway"/>
                      <a:cs typeface="Raleway"/>
                      <a:sym typeface="Raleway"/>
                    </a:defRPr>
                  </a:pPr>
                  <a:endParaRPr/>
                </a:p>
              </p:txBody>
            </p:sp>
          </p:grpSp>
        </p:grpSp>
        <p:grpSp>
          <p:nvGrpSpPr>
            <p:cNvPr id="429" name="Group 9"/>
            <p:cNvGrpSpPr/>
            <p:nvPr/>
          </p:nvGrpSpPr>
          <p:grpSpPr>
            <a:xfrm>
              <a:off x="-1" y="0"/>
              <a:ext cx="1724878" cy="1724877"/>
              <a:chOff x="0" y="0"/>
              <a:chExt cx="1724876" cy="1724876"/>
            </a:xfrm>
          </p:grpSpPr>
          <p:sp>
            <p:nvSpPr>
              <p:cNvPr id="425" name="Teardrop 14"/>
              <p:cNvSpPr/>
              <p:nvPr/>
            </p:nvSpPr>
            <p:spPr>
              <a:xfrm rot="5400000">
                <a:off x="144523" y="144523"/>
                <a:ext cx="1434481" cy="1434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4400" y="0"/>
                      <a:pt x="18000" y="0"/>
                      <a:pt x="21600" y="0"/>
                    </a:cubicBezTo>
                    <a:cubicBezTo>
                      <a:pt x="21600" y="3600"/>
                      <a:pt x="21600" y="7200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</a:path>
                </a:pathLst>
              </a:custGeom>
              <a:noFill/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Raleway"/>
                    <a:ea typeface="Raleway"/>
                    <a:cs typeface="Raleway"/>
                    <a:sym typeface="Raleway"/>
                  </a:defRPr>
                </a:pPr>
                <a:endParaRPr/>
              </a:p>
            </p:txBody>
          </p:sp>
          <p:grpSp>
            <p:nvGrpSpPr>
              <p:cNvPr id="428" name="Group 15"/>
              <p:cNvGrpSpPr/>
              <p:nvPr/>
            </p:nvGrpSpPr>
            <p:grpSpPr>
              <a:xfrm>
                <a:off x="-1" y="-1"/>
                <a:ext cx="1724878" cy="1724878"/>
                <a:chOff x="0" y="0"/>
                <a:chExt cx="1724876" cy="1724876"/>
              </a:xfrm>
            </p:grpSpPr>
            <p:sp>
              <p:nvSpPr>
                <p:cNvPr id="426" name="Oval 16"/>
                <p:cNvSpPr/>
                <p:nvPr/>
              </p:nvSpPr>
              <p:spPr>
                <a:xfrm rot="18900000">
                  <a:off x="252602" y="252602"/>
                  <a:ext cx="1219673" cy="1219673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>
                  <a:outerShdw blurRad="25400" rotWithShape="0">
                    <a:srgbClr val="D9D9D9">
                      <a:alpha val="4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Raleway"/>
                      <a:ea typeface="Raleway"/>
                      <a:cs typeface="Raleway"/>
                      <a:sym typeface="Raleway"/>
                    </a:defRPr>
                  </a:pPr>
                  <a:endParaRPr/>
                </a:p>
              </p:txBody>
            </p:sp>
            <p:sp>
              <p:nvSpPr>
                <p:cNvPr id="427" name="Oval 17"/>
                <p:cNvSpPr/>
                <p:nvPr/>
              </p:nvSpPr>
              <p:spPr>
                <a:xfrm rot="18900000">
                  <a:off x="393878" y="393879"/>
                  <a:ext cx="935769" cy="935769"/>
                </a:xfrm>
                <a:prstGeom prst="ellipse">
                  <a:avLst/>
                </a:prstGeom>
                <a:solidFill>
                  <a:srgbClr val="F2F2F2">
                    <a:alpha val="7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Raleway"/>
                      <a:ea typeface="Raleway"/>
                      <a:cs typeface="Raleway"/>
                      <a:sym typeface="Raleway"/>
                    </a:defRPr>
                  </a:pPr>
                  <a:endParaRPr/>
                </a:p>
              </p:txBody>
            </p:sp>
          </p:grpSp>
        </p:grpSp>
      </p:grpSp>
      <p:sp>
        <p:nvSpPr>
          <p:cNvPr id="431" name="TextBox 31"/>
          <p:cNvSpPr txBox="1"/>
          <p:nvPr/>
        </p:nvSpPr>
        <p:spPr>
          <a:xfrm>
            <a:off x="6170477" y="1166293"/>
            <a:ext cx="211772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Органические</a:t>
            </a:r>
          </a:p>
        </p:txBody>
      </p:sp>
      <p:sp>
        <p:nvSpPr>
          <p:cNvPr id="432" name="TextBox 32"/>
          <p:cNvSpPr txBox="1"/>
          <p:nvPr/>
        </p:nvSpPr>
        <p:spPr>
          <a:xfrm>
            <a:off x="5867222" y="1525786"/>
            <a:ext cx="2650930" cy="1758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655319" indent="-228600" algn="l" defTabSz="355600">
              <a:lnSpc>
                <a:spcPct val="120000"/>
              </a:lnSpc>
              <a:buSzPct val="100000"/>
              <a:buFont typeface="Menlo Regular"/>
              <a:buChar char="•"/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Фталоцианиновые пигменты (α-модификаций, β-модификаций)</a:t>
            </a:r>
          </a:p>
          <a:p>
            <a:pPr marL="655319" indent="-228600" algn="l" defTabSz="355600">
              <a:lnSpc>
                <a:spcPct val="120000"/>
              </a:lnSpc>
              <a:buSzPct val="100000"/>
              <a:buFont typeface="Menlo Regular"/>
              <a:buChar char="•"/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 Красные и желтые пигменты </a:t>
            </a:r>
          </a:p>
          <a:p>
            <a:pPr marL="655319" indent="-228600" algn="l" defTabSz="355600">
              <a:lnSpc>
                <a:spcPct val="120000"/>
              </a:lnSpc>
              <a:buSzPct val="100000"/>
              <a:buFont typeface="Menlo Regular"/>
              <a:buChar char="•"/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  (Азо-, полициклические, хинакридоновые)</a:t>
            </a:r>
          </a:p>
          <a:p>
            <a:pPr marL="655319" indent="-228600" algn="l" defTabSz="355600">
              <a:lnSpc>
                <a:spcPct val="120000"/>
              </a:lnSpc>
              <a:buSzPct val="100000"/>
              <a:buFont typeface="Menlo Regular"/>
              <a:buChar char="•"/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 Жирорастворимые красители</a:t>
            </a:r>
          </a:p>
          <a:p>
            <a:pPr marL="655319" indent="-228600" algn="l" defTabSz="355600">
              <a:lnSpc>
                <a:spcPct val="120000"/>
              </a:lnSpc>
              <a:buSzPct val="100000"/>
              <a:buFont typeface="Menlo Regular"/>
              <a:buChar char="•"/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 Прямые красители</a:t>
            </a:r>
          </a:p>
        </p:txBody>
      </p:sp>
      <p:sp>
        <p:nvSpPr>
          <p:cNvPr id="433" name="Donut 33"/>
          <p:cNvSpPr/>
          <p:nvPr/>
        </p:nvSpPr>
        <p:spPr>
          <a:xfrm>
            <a:off x="6305977" y="1271580"/>
            <a:ext cx="128263" cy="12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endParaRPr/>
          </a:p>
        </p:txBody>
      </p:sp>
      <p:sp>
        <p:nvSpPr>
          <p:cNvPr id="434" name="TextBox 35"/>
          <p:cNvSpPr txBox="1"/>
          <p:nvPr/>
        </p:nvSpPr>
        <p:spPr>
          <a:xfrm>
            <a:off x="614650" y="3371144"/>
            <a:ext cx="2450045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sz="1200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rPr sz="1600"/>
              <a:t>Противокоррозионные</a:t>
            </a:r>
            <a:r>
              <a:t> </a:t>
            </a:r>
          </a:p>
        </p:txBody>
      </p:sp>
      <p:sp>
        <p:nvSpPr>
          <p:cNvPr id="435" name="TextBox 36"/>
          <p:cNvSpPr txBox="1"/>
          <p:nvPr/>
        </p:nvSpPr>
        <p:spPr>
          <a:xfrm>
            <a:off x="441930" y="3769768"/>
            <a:ext cx="2185038" cy="561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171450" indent="-171450" algn="l">
              <a:lnSpc>
                <a:spcPct val="120000"/>
              </a:lnSpc>
              <a:buSzPct val="100000"/>
              <a:buChar char="▪"/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Фосфаты</a:t>
            </a:r>
          </a:p>
          <a:p>
            <a:pPr marL="171450" indent="-171450" algn="l">
              <a:lnSpc>
                <a:spcPct val="120000"/>
              </a:lnSpc>
              <a:buSzPct val="100000"/>
              <a:buChar char="▪"/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Хроматы</a:t>
            </a:r>
          </a:p>
          <a:p>
            <a:pPr marL="171450" indent="-171450" algn="l">
              <a:lnSpc>
                <a:spcPct val="120000"/>
              </a:lnSpc>
              <a:buSzPct val="100000"/>
              <a:buChar char="▪"/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На основе диоксида кремния</a:t>
            </a:r>
          </a:p>
        </p:txBody>
      </p:sp>
      <p:sp>
        <p:nvSpPr>
          <p:cNvPr id="436" name="Donut 37"/>
          <p:cNvSpPr/>
          <p:nvPr/>
        </p:nvSpPr>
        <p:spPr>
          <a:xfrm>
            <a:off x="416501" y="3473383"/>
            <a:ext cx="128263" cy="12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3" y="16200"/>
                  <a:pt x="16200" y="13782"/>
                  <a:pt x="16200" y="10800"/>
                </a:cubicBezTo>
                <a:cubicBezTo>
                  <a:pt x="16200" y="7818"/>
                  <a:pt x="13783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>
                <a:solidFill>
                  <a:srgbClr val="000000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endParaRPr/>
          </a:p>
        </p:txBody>
      </p:sp>
      <p:sp>
        <p:nvSpPr>
          <p:cNvPr id="437" name="TextBox 39"/>
          <p:cNvSpPr txBox="1"/>
          <p:nvPr/>
        </p:nvSpPr>
        <p:spPr>
          <a:xfrm>
            <a:off x="6145954" y="3405570"/>
            <a:ext cx="1846356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Эффектные</a:t>
            </a:r>
          </a:p>
        </p:txBody>
      </p:sp>
      <p:sp>
        <p:nvSpPr>
          <p:cNvPr id="438" name="TextBox 40"/>
          <p:cNvSpPr txBox="1"/>
          <p:nvPr/>
        </p:nvSpPr>
        <p:spPr>
          <a:xfrm>
            <a:off x="6355037" y="3804195"/>
            <a:ext cx="2793645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85750" indent="-285750" algn="l">
              <a:lnSpc>
                <a:spcPct val="120000"/>
              </a:lnSpc>
              <a:buSzPct val="100000"/>
              <a:buChar char="▪"/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Перламутровые пигменты</a:t>
            </a:r>
          </a:p>
          <a:p>
            <a:pPr marL="285750" indent="-285750" algn="l">
              <a:lnSpc>
                <a:spcPct val="120000"/>
              </a:lnSpc>
              <a:buSzPct val="100000"/>
              <a:buChar char="▪"/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Флуоресцентные пигменты</a:t>
            </a:r>
          </a:p>
          <a:p>
            <a:pPr marL="285750" indent="-285750" algn="l">
              <a:lnSpc>
                <a:spcPct val="120000"/>
              </a:lnSpc>
              <a:buSzPct val="100000"/>
              <a:buChar char="▪"/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Металлические пудры и пасты</a:t>
            </a:r>
          </a:p>
        </p:txBody>
      </p:sp>
      <p:sp>
        <p:nvSpPr>
          <p:cNvPr id="439" name="Donut 41"/>
          <p:cNvSpPr/>
          <p:nvPr/>
        </p:nvSpPr>
        <p:spPr>
          <a:xfrm>
            <a:off x="6305977" y="3480002"/>
            <a:ext cx="128263" cy="12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3" y="16200"/>
                  <a:pt x="16200" y="13782"/>
                  <a:pt x="16200" y="10800"/>
                </a:cubicBezTo>
                <a:cubicBezTo>
                  <a:pt x="16200" y="7818"/>
                  <a:pt x="13783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endParaRPr/>
          </a:p>
        </p:txBody>
      </p:sp>
      <p:sp>
        <p:nvSpPr>
          <p:cNvPr id="440" name="Group 48"/>
          <p:cNvSpPr/>
          <p:nvPr/>
        </p:nvSpPr>
        <p:spPr>
          <a:xfrm>
            <a:off x="-402515" y="504195"/>
            <a:ext cx="557889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100" spc="75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АССОРТИМЕНТ ПИГМЕНТОВ</a:t>
            </a:r>
          </a:p>
        </p:txBody>
      </p:sp>
      <p:pic>
        <p:nvPicPr>
          <p:cNvPr id="441" name="Picture 2" descr="Picture 2"/>
          <p:cNvPicPr>
            <a:picLocks noChangeAspect="1"/>
          </p:cNvPicPr>
          <p:nvPr/>
        </p:nvPicPr>
        <p:blipFill>
          <a:blip r:embed="rId2"/>
          <a:srcRect r="9888"/>
          <a:stretch>
            <a:fillRect/>
          </a:stretch>
        </p:blipFill>
        <p:spPr>
          <a:xfrm rot="5400000">
            <a:off x="3479801" y="1748564"/>
            <a:ext cx="653661" cy="242055"/>
          </a:xfrm>
          <a:prstGeom prst="rect">
            <a:avLst/>
          </a:prstGeom>
          <a:ln w="12700">
            <a:miter lim="400000"/>
          </a:ln>
        </p:spPr>
      </p:pic>
      <p:pic>
        <p:nvPicPr>
          <p:cNvPr id="442" name="Рисунок 52" descr="Рисунок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6447168" y="2446670"/>
            <a:ext cx="5143503" cy="250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43" name="Рисунок 53" descr="Рисунок 53"/>
          <p:cNvPicPr>
            <a:picLocks noChangeAspect="1"/>
          </p:cNvPicPr>
          <p:nvPr/>
        </p:nvPicPr>
        <p:blipFill>
          <a:blip r:embed="rId4"/>
          <a:srcRect l="12419" t="14480" r="10706" b="14054"/>
          <a:stretch>
            <a:fillRect/>
          </a:stretch>
        </p:blipFill>
        <p:spPr>
          <a:xfrm>
            <a:off x="6859878" y="252235"/>
            <a:ext cx="1859461" cy="79247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46" name="Picture 4"/>
          <p:cNvGrpSpPr/>
          <p:nvPr/>
        </p:nvGrpSpPr>
        <p:grpSpPr>
          <a:xfrm>
            <a:off x="5257709" y="1539873"/>
            <a:ext cx="244888" cy="656548"/>
            <a:chOff x="0" y="0"/>
            <a:chExt cx="244886" cy="656546"/>
          </a:xfrm>
        </p:grpSpPr>
        <p:sp>
          <p:nvSpPr>
            <p:cNvPr id="444" name="Rectangle"/>
            <p:cNvSpPr/>
            <p:nvPr/>
          </p:nvSpPr>
          <p:spPr>
            <a:xfrm rot="16200000">
              <a:off x="-205830" y="205829"/>
              <a:ext cx="656547" cy="2448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pic>
          <p:nvPicPr>
            <p:cNvPr id="445" name="image17.jpeg" descr="image17.jpe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205830" y="205829"/>
              <a:ext cx="656547" cy="2448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47" name="Picture 2" descr="Picture 2"/>
          <p:cNvPicPr>
            <a:picLocks noChangeAspect="1"/>
          </p:cNvPicPr>
          <p:nvPr/>
        </p:nvPicPr>
        <p:blipFill>
          <a:blip r:embed="rId6"/>
          <a:srcRect t="32335"/>
          <a:stretch>
            <a:fillRect/>
          </a:stretch>
        </p:blipFill>
        <p:spPr>
          <a:xfrm rot="5400000">
            <a:off x="4975852" y="3246863"/>
            <a:ext cx="754862" cy="276507"/>
          </a:xfrm>
          <a:prstGeom prst="rect">
            <a:avLst/>
          </a:prstGeom>
          <a:ln w="12700">
            <a:miter lim="400000"/>
          </a:ln>
        </p:spPr>
      </p:pic>
      <p:pic>
        <p:nvPicPr>
          <p:cNvPr id="448" name="Picture 2" descr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3424450" y="3250462"/>
            <a:ext cx="760470" cy="2749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roup 68"/>
          <p:cNvGrpSpPr/>
          <p:nvPr/>
        </p:nvGrpSpPr>
        <p:grpSpPr>
          <a:xfrm>
            <a:off x="3339900" y="2887461"/>
            <a:ext cx="1961445" cy="1101387"/>
            <a:chOff x="0" y="0"/>
            <a:chExt cx="1961444" cy="1101385"/>
          </a:xfrm>
        </p:grpSpPr>
        <p:sp>
          <p:nvSpPr>
            <p:cNvPr id="450" name="Freeform 11"/>
            <p:cNvSpPr/>
            <p:nvPr/>
          </p:nvSpPr>
          <p:spPr>
            <a:xfrm>
              <a:off x="-1" y="0"/>
              <a:ext cx="1961446" cy="692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748"/>
                  </a:moveTo>
                  <a:cubicBezTo>
                    <a:pt x="21600" y="5725"/>
                    <a:pt x="16754" y="0"/>
                    <a:pt x="10789" y="0"/>
                  </a:cubicBezTo>
                  <a:cubicBezTo>
                    <a:pt x="4824" y="0"/>
                    <a:pt x="0" y="5725"/>
                    <a:pt x="0" y="12748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14528"/>
                    <a:pt x="4824" y="8804"/>
                    <a:pt x="10789" y="8804"/>
                  </a:cubicBezTo>
                  <a:cubicBezTo>
                    <a:pt x="16754" y="8804"/>
                    <a:pt x="21600" y="14528"/>
                    <a:pt x="21600" y="21600"/>
                  </a:cubicBezTo>
                  <a:lnTo>
                    <a:pt x="21600" y="12748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l">
                <a:defRPr sz="1800"/>
              </a:pPr>
              <a:endParaRPr/>
            </a:p>
          </p:txBody>
        </p:sp>
        <p:sp>
          <p:nvSpPr>
            <p:cNvPr id="451" name="Freeform 12"/>
            <p:cNvSpPr/>
            <p:nvPr/>
          </p:nvSpPr>
          <p:spPr>
            <a:xfrm>
              <a:off x="-1" y="-1"/>
              <a:ext cx="1961446" cy="81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9" y="2441"/>
                  </a:moveTo>
                  <a:cubicBezTo>
                    <a:pt x="16381" y="2441"/>
                    <a:pt x="20284" y="6834"/>
                    <a:pt x="20284" y="10780"/>
                  </a:cubicBezTo>
                  <a:cubicBezTo>
                    <a:pt x="20284" y="14725"/>
                    <a:pt x="16381" y="19159"/>
                    <a:pt x="10789" y="19159"/>
                  </a:cubicBezTo>
                  <a:cubicBezTo>
                    <a:pt x="5197" y="19159"/>
                    <a:pt x="1316" y="14725"/>
                    <a:pt x="1316" y="10780"/>
                  </a:cubicBezTo>
                  <a:cubicBezTo>
                    <a:pt x="1316" y="6834"/>
                    <a:pt x="5197" y="2441"/>
                    <a:pt x="10789" y="2441"/>
                  </a:cubicBezTo>
                  <a:moveTo>
                    <a:pt x="10789" y="0"/>
                  </a:moveTo>
                  <a:cubicBezTo>
                    <a:pt x="4824" y="0"/>
                    <a:pt x="0" y="4841"/>
                    <a:pt x="0" y="10780"/>
                  </a:cubicBezTo>
                  <a:cubicBezTo>
                    <a:pt x="0" y="16759"/>
                    <a:pt x="4824" y="21600"/>
                    <a:pt x="10789" y="21600"/>
                  </a:cubicBezTo>
                  <a:cubicBezTo>
                    <a:pt x="16754" y="21600"/>
                    <a:pt x="21600" y="16759"/>
                    <a:pt x="21600" y="10780"/>
                  </a:cubicBezTo>
                  <a:cubicBezTo>
                    <a:pt x="21600" y="4841"/>
                    <a:pt x="16754" y="0"/>
                    <a:pt x="10789" y="0"/>
                  </a:cubicBezTo>
                  <a:close/>
                </a:path>
              </a:pathLst>
            </a:custGeom>
            <a:solidFill>
              <a:srgbClr val="154C7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l">
                <a:defRPr sz="1800"/>
              </a:pPr>
              <a:endParaRPr/>
            </a:p>
          </p:txBody>
        </p:sp>
        <p:grpSp>
          <p:nvGrpSpPr>
            <p:cNvPr id="454" name="Freeform 13"/>
            <p:cNvGrpSpPr/>
            <p:nvPr/>
          </p:nvGrpSpPr>
          <p:grpSpPr>
            <a:xfrm>
              <a:off x="-1" y="212385"/>
              <a:ext cx="1961446" cy="889001"/>
              <a:chOff x="0" y="0"/>
              <a:chExt cx="1961444" cy="889000"/>
            </a:xfrm>
          </p:grpSpPr>
          <p:sp>
            <p:nvSpPr>
              <p:cNvPr id="452" name="Shape"/>
              <p:cNvSpPr/>
              <p:nvPr/>
            </p:nvSpPr>
            <p:spPr>
              <a:xfrm>
                <a:off x="0" y="196811"/>
                <a:ext cx="1961445" cy="692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852"/>
                    </a:moveTo>
                    <a:cubicBezTo>
                      <a:pt x="21600" y="15875"/>
                      <a:pt x="16754" y="21600"/>
                      <a:pt x="10789" y="21600"/>
                    </a:cubicBezTo>
                    <a:cubicBezTo>
                      <a:pt x="4824" y="21600"/>
                      <a:pt x="0" y="15875"/>
                      <a:pt x="0" y="885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072"/>
                      <a:pt x="4824" y="12796"/>
                      <a:pt x="10789" y="12796"/>
                    </a:cubicBezTo>
                    <a:cubicBezTo>
                      <a:pt x="16754" y="12796"/>
                      <a:pt x="21600" y="7072"/>
                      <a:pt x="21600" y="0"/>
                    </a:cubicBezTo>
                    <a:lnTo>
                      <a:pt x="21600" y="8852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b">
                <a:noAutofit/>
              </a:bodyPr>
              <a:lstStyle/>
              <a:p>
                <a:pPr>
                  <a:spcBef>
                    <a:spcPts val="200"/>
                  </a:spcBef>
                  <a:defRPr sz="1800"/>
                </a:pPr>
                <a:endParaRPr/>
              </a:p>
            </p:txBody>
          </p:sp>
          <p:sp>
            <p:nvSpPr>
              <p:cNvPr id="453" name="04"/>
              <p:cNvSpPr txBox="1"/>
              <p:nvPr/>
            </p:nvSpPr>
            <p:spPr>
              <a:xfrm>
                <a:off x="0" y="-1"/>
                <a:ext cx="1961445" cy="889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b">
                <a:spAutoFit/>
              </a:bodyPr>
              <a:lstStyle/>
              <a:p>
                <a:pPr>
                  <a:spcBef>
                    <a:spcPts val="200"/>
                  </a:spcBef>
                  <a:defRPr sz="1800"/>
                </a:pPr>
                <a:endParaRPr/>
              </a:p>
              <a:p>
                <a:pPr>
                  <a:spcBef>
                    <a:spcPts val="200"/>
                  </a:spcBef>
                  <a:defRPr sz="1800"/>
                </a:pPr>
                <a:endParaRPr/>
              </a:p>
              <a:p>
                <a:pPr>
                  <a:spcBef>
                    <a:spcPts val="200"/>
                  </a:spcBef>
                  <a:defRPr sz="1800"/>
                </a:pPr>
                <a:r>
                  <a:t>04</a:t>
                </a:r>
              </a:p>
            </p:txBody>
          </p:sp>
        </p:grpSp>
      </p:grpSp>
      <p:grpSp>
        <p:nvGrpSpPr>
          <p:cNvPr id="461" name="Group 67"/>
          <p:cNvGrpSpPr/>
          <p:nvPr/>
        </p:nvGrpSpPr>
        <p:grpSpPr>
          <a:xfrm>
            <a:off x="3339900" y="2309859"/>
            <a:ext cx="1961445" cy="1101387"/>
            <a:chOff x="0" y="0"/>
            <a:chExt cx="1961444" cy="1101385"/>
          </a:xfrm>
        </p:grpSpPr>
        <p:sp>
          <p:nvSpPr>
            <p:cNvPr id="456" name="Freeform 11"/>
            <p:cNvSpPr/>
            <p:nvPr/>
          </p:nvSpPr>
          <p:spPr>
            <a:xfrm>
              <a:off x="-1" y="0"/>
              <a:ext cx="1961446" cy="692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748"/>
                  </a:moveTo>
                  <a:cubicBezTo>
                    <a:pt x="21600" y="5725"/>
                    <a:pt x="16754" y="0"/>
                    <a:pt x="10789" y="0"/>
                  </a:cubicBezTo>
                  <a:cubicBezTo>
                    <a:pt x="4824" y="0"/>
                    <a:pt x="0" y="5725"/>
                    <a:pt x="0" y="12748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14528"/>
                    <a:pt x="4824" y="8804"/>
                    <a:pt x="10789" y="8804"/>
                  </a:cubicBezTo>
                  <a:cubicBezTo>
                    <a:pt x="16754" y="8804"/>
                    <a:pt x="21600" y="14528"/>
                    <a:pt x="21600" y="21600"/>
                  </a:cubicBezTo>
                  <a:lnTo>
                    <a:pt x="21600" y="12748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l">
                <a:defRPr sz="1800"/>
              </a:pPr>
              <a:endParaRPr/>
            </a:p>
          </p:txBody>
        </p:sp>
        <p:sp>
          <p:nvSpPr>
            <p:cNvPr id="457" name="Freeform 12"/>
            <p:cNvSpPr/>
            <p:nvPr/>
          </p:nvSpPr>
          <p:spPr>
            <a:xfrm>
              <a:off x="-1" y="-1"/>
              <a:ext cx="1961446" cy="81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9" y="2441"/>
                  </a:moveTo>
                  <a:cubicBezTo>
                    <a:pt x="16381" y="2441"/>
                    <a:pt x="20284" y="6834"/>
                    <a:pt x="20284" y="10780"/>
                  </a:cubicBezTo>
                  <a:cubicBezTo>
                    <a:pt x="20284" y="14725"/>
                    <a:pt x="16381" y="19159"/>
                    <a:pt x="10789" y="19159"/>
                  </a:cubicBezTo>
                  <a:cubicBezTo>
                    <a:pt x="5197" y="19159"/>
                    <a:pt x="1316" y="14725"/>
                    <a:pt x="1316" y="10780"/>
                  </a:cubicBezTo>
                  <a:cubicBezTo>
                    <a:pt x="1316" y="6834"/>
                    <a:pt x="5197" y="2441"/>
                    <a:pt x="10789" y="2441"/>
                  </a:cubicBezTo>
                  <a:moveTo>
                    <a:pt x="10789" y="0"/>
                  </a:moveTo>
                  <a:cubicBezTo>
                    <a:pt x="4824" y="0"/>
                    <a:pt x="0" y="4841"/>
                    <a:pt x="0" y="10780"/>
                  </a:cubicBezTo>
                  <a:cubicBezTo>
                    <a:pt x="0" y="16759"/>
                    <a:pt x="4824" y="21600"/>
                    <a:pt x="10789" y="21600"/>
                  </a:cubicBezTo>
                  <a:cubicBezTo>
                    <a:pt x="16754" y="21600"/>
                    <a:pt x="21600" y="16759"/>
                    <a:pt x="21600" y="10780"/>
                  </a:cubicBezTo>
                  <a:cubicBezTo>
                    <a:pt x="21600" y="4841"/>
                    <a:pt x="16754" y="0"/>
                    <a:pt x="10789" y="0"/>
                  </a:cubicBezTo>
                  <a:close/>
                </a:path>
              </a:pathLst>
            </a:custGeom>
            <a:solidFill>
              <a:srgbClr val="2169A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l">
                <a:defRPr sz="1800"/>
              </a:pPr>
              <a:endParaRPr/>
            </a:p>
          </p:txBody>
        </p:sp>
        <p:grpSp>
          <p:nvGrpSpPr>
            <p:cNvPr id="460" name="Freeform 13"/>
            <p:cNvGrpSpPr/>
            <p:nvPr/>
          </p:nvGrpSpPr>
          <p:grpSpPr>
            <a:xfrm>
              <a:off x="-1" y="212385"/>
              <a:ext cx="1961446" cy="889001"/>
              <a:chOff x="0" y="0"/>
              <a:chExt cx="1961444" cy="889000"/>
            </a:xfrm>
          </p:grpSpPr>
          <p:sp>
            <p:nvSpPr>
              <p:cNvPr id="458" name="Shape"/>
              <p:cNvSpPr/>
              <p:nvPr/>
            </p:nvSpPr>
            <p:spPr>
              <a:xfrm>
                <a:off x="0" y="196811"/>
                <a:ext cx="1961445" cy="692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852"/>
                    </a:moveTo>
                    <a:cubicBezTo>
                      <a:pt x="21600" y="15875"/>
                      <a:pt x="16754" y="21600"/>
                      <a:pt x="10789" y="21600"/>
                    </a:cubicBezTo>
                    <a:cubicBezTo>
                      <a:pt x="4824" y="21600"/>
                      <a:pt x="0" y="15875"/>
                      <a:pt x="0" y="885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072"/>
                      <a:pt x="4824" y="12796"/>
                      <a:pt x="10789" y="12796"/>
                    </a:cubicBezTo>
                    <a:cubicBezTo>
                      <a:pt x="16754" y="12796"/>
                      <a:pt x="21600" y="7072"/>
                      <a:pt x="21600" y="0"/>
                    </a:cubicBezTo>
                    <a:lnTo>
                      <a:pt x="21600" y="8852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b">
                <a:noAutofit/>
              </a:bodyPr>
              <a:lstStyle/>
              <a:p>
                <a:pPr>
                  <a:spcBef>
                    <a:spcPts val="200"/>
                  </a:spcBef>
                  <a:defRPr sz="1800"/>
                </a:pPr>
                <a:endParaRPr/>
              </a:p>
            </p:txBody>
          </p:sp>
          <p:sp>
            <p:nvSpPr>
              <p:cNvPr id="459" name="03"/>
              <p:cNvSpPr txBox="1"/>
              <p:nvPr/>
            </p:nvSpPr>
            <p:spPr>
              <a:xfrm>
                <a:off x="0" y="-1"/>
                <a:ext cx="1961445" cy="889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b">
                <a:spAutoFit/>
              </a:bodyPr>
              <a:lstStyle/>
              <a:p>
                <a:pPr>
                  <a:spcBef>
                    <a:spcPts val="200"/>
                  </a:spcBef>
                  <a:defRPr sz="1800"/>
                </a:pPr>
                <a:endParaRPr/>
              </a:p>
              <a:p>
                <a:pPr>
                  <a:spcBef>
                    <a:spcPts val="200"/>
                  </a:spcBef>
                  <a:defRPr sz="1800"/>
                </a:pPr>
                <a:endParaRPr/>
              </a:p>
              <a:p>
                <a:pPr>
                  <a:spcBef>
                    <a:spcPts val="200"/>
                  </a:spcBef>
                  <a:defRPr sz="1800"/>
                </a:pPr>
                <a:r>
                  <a:t>03</a:t>
                </a:r>
              </a:p>
            </p:txBody>
          </p:sp>
        </p:grpSp>
      </p:grpSp>
      <p:grpSp>
        <p:nvGrpSpPr>
          <p:cNvPr id="467" name="Group 66"/>
          <p:cNvGrpSpPr/>
          <p:nvPr/>
        </p:nvGrpSpPr>
        <p:grpSpPr>
          <a:xfrm>
            <a:off x="3339900" y="1732255"/>
            <a:ext cx="1961445" cy="1101387"/>
            <a:chOff x="0" y="0"/>
            <a:chExt cx="1961444" cy="1101385"/>
          </a:xfrm>
        </p:grpSpPr>
        <p:sp>
          <p:nvSpPr>
            <p:cNvPr id="462" name="Freeform 11"/>
            <p:cNvSpPr/>
            <p:nvPr/>
          </p:nvSpPr>
          <p:spPr>
            <a:xfrm>
              <a:off x="-1" y="0"/>
              <a:ext cx="1961446" cy="692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748"/>
                  </a:moveTo>
                  <a:cubicBezTo>
                    <a:pt x="21600" y="5725"/>
                    <a:pt x="16754" y="0"/>
                    <a:pt x="10789" y="0"/>
                  </a:cubicBezTo>
                  <a:cubicBezTo>
                    <a:pt x="4824" y="0"/>
                    <a:pt x="0" y="5725"/>
                    <a:pt x="0" y="12748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14528"/>
                    <a:pt x="4824" y="8804"/>
                    <a:pt x="10789" y="8804"/>
                  </a:cubicBezTo>
                  <a:cubicBezTo>
                    <a:pt x="16754" y="8804"/>
                    <a:pt x="21600" y="14528"/>
                    <a:pt x="21600" y="21600"/>
                  </a:cubicBezTo>
                  <a:lnTo>
                    <a:pt x="21600" y="12748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l">
                <a:defRPr sz="1800"/>
              </a:pPr>
              <a:endParaRPr/>
            </a:p>
          </p:txBody>
        </p:sp>
        <p:sp>
          <p:nvSpPr>
            <p:cNvPr id="463" name="Freeform 12"/>
            <p:cNvSpPr/>
            <p:nvPr/>
          </p:nvSpPr>
          <p:spPr>
            <a:xfrm>
              <a:off x="-1" y="-1"/>
              <a:ext cx="1961446" cy="81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9" y="2441"/>
                  </a:moveTo>
                  <a:cubicBezTo>
                    <a:pt x="16381" y="2441"/>
                    <a:pt x="20284" y="6834"/>
                    <a:pt x="20284" y="10780"/>
                  </a:cubicBezTo>
                  <a:cubicBezTo>
                    <a:pt x="20284" y="14725"/>
                    <a:pt x="16381" y="19159"/>
                    <a:pt x="10789" y="19159"/>
                  </a:cubicBezTo>
                  <a:cubicBezTo>
                    <a:pt x="5197" y="19159"/>
                    <a:pt x="1316" y="14725"/>
                    <a:pt x="1316" y="10780"/>
                  </a:cubicBezTo>
                  <a:cubicBezTo>
                    <a:pt x="1316" y="6834"/>
                    <a:pt x="5197" y="2441"/>
                    <a:pt x="10789" y="2441"/>
                  </a:cubicBezTo>
                  <a:moveTo>
                    <a:pt x="10789" y="0"/>
                  </a:moveTo>
                  <a:cubicBezTo>
                    <a:pt x="4824" y="0"/>
                    <a:pt x="0" y="4841"/>
                    <a:pt x="0" y="10780"/>
                  </a:cubicBezTo>
                  <a:cubicBezTo>
                    <a:pt x="0" y="16759"/>
                    <a:pt x="4824" y="21600"/>
                    <a:pt x="10789" y="21600"/>
                  </a:cubicBezTo>
                  <a:cubicBezTo>
                    <a:pt x="16754" y="21600"/>
                    <a:pt x="21600" y="16759"/>
                    <a:pt x="21600" y="10780"/>
                  </a:cubicBezTo>
                  <a:cubicBezTo>
                    <a:pt x="21600" y="4841"/>
                    <a:pt x="16754" y="0"/>
                    <a:pt x="10789" y="0"/>
                  </a:cubicBezTo>
                  <a:close/>
                </a:path>
              </a:pathLst>
            </a:custGeom>
            <a:solidFill>
              <a:srgbClr val="2485B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l">
                <a:defRPr sz="1800"/>
              </a:pPr>
              <a:endParaRPr/>
            </a:p>
          </p:txBody>
        </p:sp>
        <p:grpSp>
          <p:nvGrpSpPr>
            <p:cNvPr id="466" name="Freeform 13"/>
            <p:cNvGrpSpPr/>
            <p:nvPr/>
          </p:nvGrpSpPr>
          <p:grpSpPr>
            <a:xfrm>
              <a:off x="-1" y="212385"/>
              <a:ext cx="1961446" cy="889001"/>
              <a:chOff x="0" y="0"/>
              <a:chExt cx="1961444" cy="889000"/>
            </a:xfrm>
          </p:grpSpPr>
          <p:sp>
            <p:nvSpPr>
              <p:cNvPr id="464" name="Shape"/>
              <p:cNvSpPr/>
              <p:nvPr/>
            </p:nvSpPr>
            <p:spPr>
              <a:xfrm>
                <a:off x="0" y="196811"/>
                <a:ext cx="1961445" cy="692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852"/>
                    </a:moveTo>
                    <a:cubicBezTo>
                      <a:pt x="21600" y="15875"/>
                      <a:pt x="16754" y="21600"/>
                      <a:pt x="10789" y="21600"/>
                    </a:cubicBezTo>
                    <a:cubicBezTo>
                      <a:pt x="4824" y="21600"/>
                      <a:pt x="0" y="15875"/>
                      <a:pt x="0" y="885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072"/>
                      <a:pt x="4824" y="12796"/>
                      <a:pt x="10789" y="12796"/>
                    </a:cubicBezTo>
                    <a:cubicBezTo>
                      <a:pt x="16754" y="12796"/>
                      <a:pt x="21600" y="7072"/>
                      <a:pt x="21600" y="0"/>
                    </a:cubicBezTo>
                    <a:lnTo>
                      <a:pt x="21600" y="8852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b">
                <a:noAutofit/>
              </a:bodyPr>
              <a:lstStyle/>
              <a:p>
                <a:pPr>
                  <a:spcBef>
                    <a:spcPts val="200"/>
                  </a:spcBef>
                  <a:defRPr sz="1800"/>
                </a:pPr>
                <a:endParaRPr/>
              </a:p>
            </p:txBody>
          </p:sp>
          <p:sp>
            <p:nvSpPr>
              <p:cNvPr id="465" name="02"/>
              <p:cNvSpPr txBox="1"/>
              <p:nvPr/>
            </p:nvSpPr>
            <p:spPr>
              <a:xfrm>
                <a:off x="0" y="-1"/>
                <a:ext cx="1961445" cy="889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b">
                <a:spAutoFit/>
              </a:bodyPr>
              <a:lstStyle/>
              <a:p>
                <a:pPr>
                  <a:spcBef>
                    <a:spcPts val="200"/>
                  </a:spcBef>
                  <a:defRPr sz="1800"/>
                </a:pPr>
                <a:endParaRPr/>
              </a:p>
              <a:p>
                <a:pPr>
                  <a:spcBef>
                    <a:spcPts val="200"/>
                  </a:spcBef>
                  <a:defRPr sz="1800"/>
                </a:pPr>
                <a:endParaRPr/>
              </a:p>
              <a:p>
                <a:pPr>
                  <a:spcBef>
                    <a:spcPts val="200"/>
                  </a:spcBef>
                  <a:defRPr sz="1800"/>
                </a:pPr>
                <a:r>
                  <a:t>02</a:t>
                </a:r>
              </a:p>
            </p:txBody>
          </p:sp>
        </p:grpSp>
      </p:grpSp>
      <p:grpSp>
        <p:nvGrpSpPr>
          <p:cNvPr id="473" name="Group 65"/>
          <p:cNvGrpSpPr/>
          <p:nvPr/>
        </p:nvGrpSpPr>
        <p:grpSpPr>
          <a:xfrm>
            <a:off x="3339901" y="1154652"/>
            <a:ext cx="1961445" cy="1101387"/>
            <a:chOff x="0" y="0"/>
            <a:chExt cx="1961444" cy="1101385"/>
          </a:xfrm>
        </p:grpSpPr>
        <p:sp>
          <p:nvSpPr>
            <p:cNvPr id="468" name="Freeform 11"/>
            <p:cNvSpPr/>
            <p:nvPr/>
          </p:nvSpPr>
          <p:spPr>
            <a:xfrm>
              <a:off x="0" y="0"/>
              <a:ext cx="1961445" cy="692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748"/>
                  </a:moveTo>
                  <a:cubicBezTo>
                    <a:pt x="21600" y="5725"/>
                    <a:pt x="16754" y="0"/>
                    <a:pt x="10789" y="0"/>
                  </a:cubicBezTo>
                  <a:cubicBezTo>
                    <a:pt x="4824" y="0"/>
                    <a:pt x="0" y="5725"/>
                    <a:pt x="0" y="12748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14528"/>
                    <a:pt x="4824" y="8804"/>
                    <a:pt x="10789" y="8804"/>
                  </a:cubicBezTo>
                  <a:cubicBezTo>
                    <a:pt x="16754" y="8804"/>
                    <a:pt x="21600" y="14528"/>
                    <a:pt x="21600" y="21600"/>
                  </a:cubicBezTo>
                  <a:lnTo>
                    <a:pt x="21600" y="12748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l">
                <a:defRPr sz="1800"/>
              </a:pPr>
              <a:endParaRPr/>
            </a:p>
          </p:txBody>
        </p:sp>
        <p:sp>
          <p:nvSpPr>
            <p:cNvPr id="469" name="Freeform 12"/>
            <p:cNvSpPr/>
            <p:nvPr/>
          </p:nvSpPr>
          <p:spPr>
            <a:xfrm>
              <a:off x="0" y="0"/>
              <a:ext cx="1961444" cy="819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9" y="2441"/>
                  </a:moveTo>
                  <a:cubicBezTo>
                    <a:pt x="16381" y="2441"/>
                    <a:pt x="20284" y="6834"/>
                    <a:pt x="20284" y="10780"/>
                  </a:cubicBezTo>
                  <a:cubicBezTo>
                    <a:pt x="20284" y="14725"/>
                    <a:pt x="16381" y="19159"/>
                    <a:pt x="10789" y="19159"/>
                  </a:cubicBezTo>
                  <a:cubicBezTo>
                    <a:pt x="5197" y="19159"/>
                    <a:pt x="1316" y="14725"/>
                    <a:pt x="1316" y="10780"/>
                  </a:cubicBezTo>
                  <a:cubicBezTo>
                    <a:pt x="1316" y="6834"/>
                    <a:pt x="5197" y="2441"/>
                    <a:pt x="10789" y="2441"/>
                  </a:cubicBezTo>
                  <a:moveTo>
                    <a:pt x="10789" y="0"/>
                  </a:moveTo>
                  <a:cubicBezTo>
                    <a:pt x="4824" y="0"/>
                    <a:pt x="0" y="4841"/>
                    <a:pt x="0" y="10780"/>
                  </a:cubicBezTo>
                  <a:cubicBezTo>
                    <a:pt x="0" y="16759"/>
                    <a:pt x="4824" y="21600"/>
                    <a:pt x="10789" y="21600"/>
                  </a:cubicBezTo>
                  <a:cubicBezTo>
                    <a:pt x="16754" y="21600"/>
                    <a:pt x="21600" y="16759"/>
                    <a:pt x="21600" y="10780"/>
                  </a:cubicBezTo>
                  <a:cubicBezTo>
                    <a:pt x="21600" y="4841"/>
                    <a:pt x="16754" y="0"/>
                    <a:pt x="10789" y="0"/>
                  </a:cubicBezTo>
                  <a:close/>
                </a:path>
              </a:pathLst>
            </a:custGeom>
            <a:solidFill>
              <a:srgbClr val="4EDBB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l">
                <a:defRPr sz="1800"/>
              </a:pPr>
              <a:endParaRPr/>
            </a:p>
          </p:txBody>
        </p:sp>
        <p:grpSp>
          <p:nvGrpSpPr>
            <p:cNvPr id="472" name="Freeform 13"/>
            <p:cNvGrpSpPr/>
            <p:nvPr/>
          </p:nvGrpSpPr>
          <p:grpSpPr>
            <a:xfrm>
              <a:off x="0" y="212385"/>
              <a:ext cx="1961444" cy="889001"/>
              <a:chOff x="0" y="0"/>
              <a:chExt cx="1961443" cy="889000"/>
            </a:xfrm>
          </p:grpSpPr>
          <p:sp>
            <p:nvSpPr>
              <p:cNvPr id="470" name="Shape"/>
              <p:cNvSpPr/>
              <p:nvPr/>
            </p:nvSpPr>
            <p:spPr>
              <a:xfrm>
                <a:off x="0" y="196811"/>
                <a:ext cx="1961444" cy="692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852"/>
                    </a:moveTo>
                    <a:cubicBezTo>
                      <a:pt x="21600" y="15875"/>
                      <a:pt x="16754" y="21600"/>
                      <a:pt x="10789" y="21600"/>
                    </a:cubicBezTo>
                    <a:cubicBezTo>
                      <a:pt x="4824" y="21600"/>
                      <a:pt x="0" y="15875"/>
                      <a:pt x="0" y="885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072"/>
                      <a:pt x="4824" y="12796"/>
                      <a:pt x="10789" y="12796"/>
                    </a:cubicBezTo>
                    <a:cubicBezTo>
                      <a:pt x="16754" y="12796"/>
                      <a:pt x="21600" y="7072"/>
                      <a:pt x="21600" y="0"/>
                    </a:cubicBezTo>
                    <a:lnTo>
                      <a:pt x="21600" y="8852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b">
                <a:noAutofit/>
              </a:bodyPr>
              <a:lstStyle/>
              <a:p>
                <a:pPr>
                  <a:spcBef>
                    <a:spcPts val="200"/>
                  </a:spcBef>
                  <a:defRPr sz="1800"/>
                </a:pPr>
                <a:endParaRPr/>
              </a:p>
            </p:txBody>
          </p:sp>
          <p:sp>
            <p:nvSpPr>
              <p:cNvPr id="471" name="01"/>
              <p:cNvSpPr txBox="1"/>
              <p:nvPr/>
            </p:nvSpPr>
            <p:spPr>
              <a:xfrm>
                <a:off x="0" y="-1"/>
                <a:ext cx="1961444" cy="889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b">
                <a:spAutoFit/>
              </a:bodyPr>
              <a:lstStyle/>
              <a:p>
                <a:pPr>
                  <a:spcBef>
                    <a:spcPts val="200"/>
                  </a:spcBef>
                  <a:defRPr sz="1800"/>
                </a:pPr>
                <a:endParaRPr/>
              </a:p>
              <a:p>
                <a:pPr>
                  <a:spcBef>
                    <a:spcPts val="200"/>
                  </a:spcBef>
                  <a:defRPr sz="1800"/>
                </a:pPr>
                <a:endParaRPr/>
              </a:p>
              <a:p>
                <a:pPr>
                  <a:spcBef>
                    <a:spcPts val="200"/>
                  </a:spcBef>
                  <a:defRPr sz="1800"/>
                </a:pPr>
                <a:r>
                  <a:t>01</a:t>
                </a:r>
              </a:p>
            </p:txBody>
          </p:sp>
        </p:grpSp>
      </p:grpSp>
      <p:sp>
        <p:nvSpPr>
          <p:cNvPr id="474" name="TextBox 98"/>
          <p:cNvSpPr txBox="1"/>
          <p:nvPr/>
        </p:nvSpPr>
        <p:spPr>
          <a:xfrm>
            <a:off x="761615" y="1460573"/>
            <a:ext cx="2541337" cy="558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algn="l">
              <a:defRPr sz="1600" spc="33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Современное оборудование</a:t>
            </a:r>
          </a:p>
        </p:txBody>
      </p:sp>
      <p:sp>
        <p:nvSpPr>
          <p:cNvPr id="475" name="TextBox 99"/>
          <p:cNvSpPr txBox="1"/>
          <p:nvPr/>
        </p:nvSpPr>
        <p:spPr>
          <a:xfrm>
            <a:off x="430696" y="2031466"/>
            <a:ext cx="2873394" cy="754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 algn="l">
              <a:lnSpc>
                <a:spcPct val="140000"/>
              </a:lnSpc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Квалифицированный персонал.</a:t>
            </a:r>
          </a:p>
          <a:p>
            <a:pPr algn="l">
              <a:lnSpc>
                <a:spcPct val="140000"/>
              </a:lnSpc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Ведущие специалисты компании регулярно </a:t>
            </a:r>
          </a:p>
          <a:p>
            <a:pPr algn="l">
              <a:lnSpc>
                <a:spcPct val="140000"/>
              </a:lnSpc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Проводят семинары для клиентов.</a:t>
            </a:r>
          </a:p>
        </p:txBody>
      </p:sp>
      <p:sp>
        <p:nvSpPr>
          <p:cNvPr id="476" name="Hexagon 100"/>
          <p:cNvSpPr/>
          <p:nvPr/>
        </p:nvSpPr>
        <p:spPr>
          <a:xfrm rot="5400000">
            <a:off x="361611" y="1540679"/>
            <a:ext cx="382025" cy="3293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655" y="0"/>
                </a:lnTo>
                <a:lnTo>
                  <a:pt x="16945" y="0"/>
                </a:lnTo>
                <a:lnTo>
                  <a:pt x="21600" y="10800"/>
                </a:lnTo>
                <a:lnTo>
                  <a:pt x="16945" y="21600"/>
                </a:lnTo>
                <a:lnTo>
                  <a:pt x="4655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r">
              <a:defRPr>
                <a:latin typeface="Raleway"/>
                <a:ea typeface="Raleway"/>
                <a:cs typeface="Raleway"/>
                <a:sym typeface="Raleway"/>
              </a:defRPr>
            </a:pPr>
            <a:endParaRPr/>
          </a:p>
        </p:txBody>
      </p:sp>
      <p:sp>
        <p:nvSpPr>
          <p:cNvPr id="477" name="Shape 2368"/>
          <p:cNvSpPr/>
          <p:nvPr/>
        </p:nvSpPr>
        <p:spPr>
          <a:xfrm>
            <a:off x="457088" y="1613919"/>
            <a:ext cx="191071" cy="191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71435">
              <a:defRPr sz="12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480" name="Group 90"/>
          <p:cNvGrpSpPr/>
          <p:nvPr/>
        </p:nvGrpSpPr>
        <p:grpSpPr>
          <a:xfrm>
            <a:off x="6847227" y="1545225"/>
            <a:ext cx="1564641" cy="1702455"/>
            <a:chOff x="1055471" y="0"/>
            <a:chExt cx="1564640" cy="1702453"/>
          </a:xfrm>
        </p:grpSpPr>
        <p:sp>
          <p:nvSpPr>
            <p:cNvPr id="478" name="TextBox 91"/>
            <p:cNvSpPr/>
            <p:nvPr/>
          </p:nvSpPr>
          <p:spPr>
            <a:xfrm>
              <a:off x="1350111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600" spc="33">
                  <a:solidFill>
                    <a:srgbClr val="44546A"/>
                  </a:solidFill>
                  <a:latin typeface="Museo Sans Cyrl 100"/>
                  <a:ea typeface="Museo Sans Cyrl 100"/>
                  <a:cs typeface="Museo Sans Cyrl 100"/>
                  <a:sym typeface="Museo Sans Cyrl 100"/>
                </a:defRPr>
              </a:lvl1pPr>
            </a:lstStyle>
            <a:p>
              <a:r>
                <a:t>Контроль качества</a:t>
              </a:r>
            </a:p>
          </p:txBody>
        </p:sp>
        <p:sp>
          <p:nvSpPr>
            <p:cNvPr id="479" name="TextBox 92"/>
            <p:cNvSpPr/>
            <p:nvPr/>
          </p:nvSpPr>
          <p:spPr>
            <a:xfrm>
              <a:off x="1055471" y="432453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lnSpc>
                  <a:spcPct val="140000"/>
                </a:lnSpc>
                <a:defRPr sz="1200">
                  <a:solidFill>
                    <a:schemeClr val="accent5">
                      <a:lumOff val="-5960"/>
                    </a:schemeClr>
                  </a:solidFill>
                  <a:latin typeface="Museo Sans Cyrl 100"/>
                  <a:ea typeface="Museo Sans Cyrl 100"/>
                  <a:cs typeface="Museo Sans Cyrl 100"/>
                  <a:sym typeface="Museo Sans Cyrl 100"/>
                </a:defRPr>
              </a:lvl1pPr>
            </a:lstStyle>
            <a:p>
              <a:r>
                <a:t>Сырья и готовой продукции.</a:t>
              </a:r>
            </a:p>
          </p:txBody>
        </p:sp>
      </p:grpSp>
      <p:sp>
        <p:nvSpPr>
          <p:cNvPr id="481" name="Hexagon 93"/>
          <p:cNvSpPr/>
          <p:nvPr/>
        </p:nvSpPr>
        <p:spPr>
          <a:xfrm rot="5400000">
            <a:off x="5788546" y="1548454"/>
            <a:ext cx="363988" cy="3137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655" y="0"/>
                </a:lnTo>
                <a:lnTo>
                  <a:pt x="16945" y="0"/>
                </a:lnTo>
                <a:lnTo>
                  <a:pt x="21600" y="10800"/>
                </a:lnTo>
                <a:lnTo>
                  <a:pt x="16945" y="21600"/>
                </a:lnTo>
                <a:lnTo>
                  <a:pt x="4655" y="2160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Raleway"/>
                <a:ea typeface="Raleway"/>
                <a:cs typeface="Raleway"/>
                <a:sym typeface="Raleway"/>
              </a:defRPr>
            </a:pPr>
            <a:endParaRPr/>
          </a:p>
        </p:txBody>
      </p:sp>
      <p:sp>
        <p:nvSpPr>
          <p:cNvPr id="482" name="Shape 2371"/>
          <p:cNvSpPr/>
          <p:nvPr/>
        </p:nvSpPr>
        <p:spPr>
          <a:xfrm>
            <a:off x="5904339" y="1614328"/>
            <a:ext cx="132400" cy="182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8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8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4050" y="5891"/>
                </a:move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4050" y="8836"/>
                </a:lnTo>
                <a:cubicBezTo>
                  <a:pt x="4050" y="8836"/>
                  <a:pt x="4050" y="5891"/>
                  <a:pt x="4050" y="5891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  <a:moveTo>
                  <a:pt x="11475" y="15573"/>
                </a:moveTo>
                <a:lnTo>
                  <a:pt x="11475" y="16200"/>
                </a:lnTo>
                <a:cubicBezTo>
                  <a:pt x="11475" y="16472"/>
                  <a:pt x="11172" y="16691"/>
                  <a:pt x="10800" y="16691"/>
                </a:cubicBezTo>
                <a:cubicBezTo>
                  <a:pt x="10428" y="16691"/>
                  <a:pt x="10125" y="16472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6"/>
                  <a:pt x="10055" y="13745"/>
                  <a:pt x="10800" y="13745"/>
                </a:cubicBezTo>
                <a:cubicBezTo>
                  <a:pt x="11545" y="13745"/>
                  <a:pt x="12150" y="14186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7"/>
                  <a:pt x="8798" y="16034"/>
                </a:cubicBezTo>
                <a:cubicBezTo>
                  <a:pt x="8789" y="16089"/>
                  <a:pt x="8775" y="16144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4"/>
                  <a:pt x="12810" y="16089"/>
                  <a:pt x="12802" y="16034"/>
                </a:cubicBezTo>
                <a:cubicBezTo>
                  <a:pt x="13231" y="15686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71435">
              <a:defRPr sz="12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83" name="TextBox 101"/>
          <p:cNvSpPr txBox="1"/>
          <p:nvPr/>
        </p:nvSpPr>
        <p:spPr>
          <a:xfrm>
            <a:off x="715920" y="3099703"/>
            <a:ext cx="1205097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>
              <a:defRPr sz="1600" spc="33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Разработка</a:t>
            </a:r>
          </a:p>
        </p:txBody>
      </p:sp>
      <p:sp>
        <p:nvSpPr>
          <p:cNvPr id="484" name="TextBox 102"/>
          <p:cNvSpPr txBox="1"/>
          <p:nvPr/>
        </p:nvSpPr>
        <p:spPr>
          <a:xfrm>
            <a:off x="362805" y="3535688"/>
            <a:ext cx="246479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l">
              <a:lnSpc>
                <a:spcPct val="140000"/>
              </a:lnSpc>
              <a:defRPr sz="11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Новых видов продукции и рецептур.</a:t>
            </a:r>
          </a:p>
        </p:txBody>
      </p:sp>
      <p:sp>
        <p:nvSpPr>
          <p:cNvPr id="485" name="Hexagon 103"/>
          <p:cNvSpPr/>
          <p:nvPr/>
        </p:nvSpPr>
        <p:spPr>
          <a:xfrm rot="5400000">
            <a:off x="370630" y="3109182"/>
            <a:ext cx="363988" cy="3137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655" y="0"/>
                </a:lnTo>
                <a:lnTo>
                  <a:pt x="16945" y="0"/>
                </a:lnTo>
                <a:lnTo>
                  <a:pt x="21600" y="10800"/>
                </a:lnTo>
                <a:lnTo>
                  <a:pt x="16945" y="21600"/>
                </a:lnTo>
                <a:lnTo>
                  <a:pt x="4655" y="2160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r">
              <a:defRPr>
                <a:latin typeface="Raleway"/>
                <a:ea typeface="Raleway"/>
                <a:cs typeface="Raleway"/>
                <a:sym typeface="Raleway"/>
              </a:defRPr>
            </a:pPr>
            <a:endParaRPr/>
          </a:p>
        </p:txBody>
      </p:sp>
      <p:sp>
        <p:nvSpPr>
          <p:cNvPr id="486" name="Shape 2390"/>
          <p:cNvSpPr/>
          <p:nvPr/>
        </p:nvSpPr>
        <p:spPr>
          <a:xfrm>
            <a:off x="461599" y="3175056"/>
            <a:ext cx="182049" cy="182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71435">
              <a:defRPr sz="12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87" name="TextBox 95"/>
          <p:cNvSpPr txBox="1"/>
          <p:nvPr/>
        </p:nvSpPr>
        <p:spPr>
          <a:xfrm>
            <a:off x="6184530" y="2909861"/>
            <a:ext cx="2154707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>
              <a:defRPr sz="1600" spc="33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Поддержка клиентов</a:t>
            </a:r>
          </a:p>
        </p:txBody>
      </p:sp>
      <p:sp>
        <p:nvSpPr>
          <p:cNvPr id="488" name="TextBox 96"/>
          <p:cNvSpPr txBox="1"/>
          <p:nvPr/>
        </p:nvSpPr>
        <p:spPr>
          <a:xfrm>
            <a:off x="5813648" y="3304385"/>
            <a:ext cx="2272031" cy="518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l">
              <a:lnSpc>
                <a:spcPct val="140000"/>
              </a:lnSpc>
              <a:defRPr sz="12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Технологическая поддержка и </a:t>
            </a:r>
          </a:p>
          <a:p>
            <a:pPr algn="l">
              <a:lnSpc>
                <a:spcPct val="140000"/>
              </a:lnSpc>
              <a:defRPr sz="1200">
                <a:solidFill>
                  <a:schemeClr val="accent5">
                    <a:lumOff val="-5960"/>
                  </a:schemeClr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pPr>
            <a:r>
              <a:t>Консультация клиентов.</a:t>
            </a:r>
          </a:p>
        </p:txBody>
      </p:sp>
      <p:sp>
        <p:nvSpPr>
          <p:cNvPr id="489" name="Hexagon 97"/>
          <p:cNvSpPr/>
          <p:nvPr/>
        </p:nvSpPr>
        <p:spPr>
          <a:xfrm rot="5400000">
            <a:off x="5788546" y="2919340"/>
            <a:ext cx="363987" cy="3137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655" y="0"/>
                </a:lnTo>
                <a:lnTo>
                  <a:pt x="16945" y="0"/>
                </a:lnTo>
                <a:lnTo>
                  <a:pt x="21600" y="10800"/>
                </a:lnTo>
                <a:lnTo>
                  <a:pt x="16945" y="21600"/>
                </a:lnTo>
                <a:lnTo>
                  <a:pt x="4655" y="2160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Raleway"/>
                <a:ea typeface="Raleway"/>
                <a:cs typeface="Raleway"/>
                <a:sym typeface="Raleway"/>
              </a:defRPr>
            </a:pPr>
            <a:endParaRPr/>
          </a:p>
        </p:txBody>
      </p:sp>
      <p:sp>
        <p:nvSpPr>
          <p:cNvPr id="490" name="Shape 2435"/>
          <p:cNvSpPr/>
          <p:nvPr/>
        </p:nvSpPr>
        <p:spPr>
          <a:xfrm>
            <a:off x="5879515" y="2985215"/>
            <a:ext cx="182049" cy="182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012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2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8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2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8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2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9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9"/>
                  <a:pt x="3000" y="4715"/>
                </a:cubicBezTo>
                <a:lnTo>
                  <a:pt x="4715" y="3000"/>
                </a:lnTo>
                <a:lnTo>
                  <a:pt x="5621" y="3543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2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2"/>
                  <a:pt x="9331" y="2006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6"/>
                </a:lnTo>
                <a:cubicBezTo>
                  <a:pt x="12356" y="2352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2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3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9"/>
                  <a:pt x="18597" y="4722"/>
                  <a:pt x="18595" y="4725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2"/>
                  <a:pt x="20618" y="12012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9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5"/>
                </a:cubicBezTo>
                <a:lnTo>
                  <a:pt x="15473" y="2701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1"/>
                </a:cubicBezTo>
                <a:lnTo>
                  <a:pt x="5200" y="2145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9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2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3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3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2"/>
                  <a:pt x="21233" y="8730"/>
                  <a:pt x="20880" y="8641"/>
                </a:cubicBezTo>
                <a:moveTo>
                  <a:pt x="15709" y="10800"/>
                </a:moveTo>
                <a:cubicBezTo>
                  <a:pt x="15709" y="13346"/>
                  <a:pt x="13771" y="15438"/>
                  <a:pt x="11291" y="15685"/>
                </a:cubicBezTo>
                <a:lnTo>
                  <a:pt x="11291" y="12694"/>
                </a:lnTo>
                <a:cubicBezTo>
                  <a:pt x="12137" y="12476"/>
                  <a:pt x="12764" y="11714"/>
                  <a:pt x="12764" y="10800"/>
                </a:cubicBezTo>
                <a:cubicBezTo>
                  <a:pt x="12764" y="10630"/>
                  <a:pt x="12735" y="10468"/>
                  <a:pt x="12694" y="10310"/>
                </a:cubicBezTo>
                <a:lnTo>
                  <a:pt x="15308" y="8857"/>
                </a:lnTo>
                <a:cubicBezTo>
                  <a:pt x="15565" y="9453"/>
                  <a:pt x="15709" y="10110"/>
                  <a:pt x="15709" y="10800"/>
                </a:cubicBezTo>
                <a:moveTo>
                  <a:pt x="9818" y="10800"/>
                </a:move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cubicBezTo>
                  <a:pt x="10258" y="11782"/>
                  <a:pt x="9818" y="11342"/>
                  <a:pt x="9818" y="10800"/>
                </a:cubicBezTo>
                <a:moveTo>
                  <a:pt x="10309" y="15685"/>
                </a:moveTo>
                <a:cubicBezTo>
                  <a:pt x="7829" y="15438"/>
                  <a:pt x="5891" y="13346"/>
                  <a:pt x="5891" y="10800"/>
                </a:cubicBezTo>
                <a:cubicBezTo>
                  <a:pt x="5891" y="10110"/>
                  <a:pt x="6035" y="9453"/>
                  <a:pt x="6292" y="8857"/>
                </a:cubicBezTo>
                <a:lnTo>
                  <a:pt x="8906" y="10310"/>
                </a:lnTo>
                <a:cubicBezTo>
                  <a:pt x="8865" y="10468"/>
                  <a:pt x="8836" y="10630"/>
                  <a:pt x="8836" y="10800"/>
                </a:cubicBezTo>
                <a:cubicBezTo>
                  <a:pt x="8836" y="11714"/>
                  <a:pt x="9463" y="12476"/>
                  <a:pt x="10309" y="12694"/>
                </a:cubicBezTo>
                <a:cubicBezTo>
                  <a:pt x="10309" y="12694"/>
                  <a:pt x="10309" y="15685"/>
                  <a:pt x="10309" y="15685"/>
                </a:cubicBezTo>
                <a:close/>
                <a:moveTo>
                  <a:pt x="10800" y="5891"/>
                </a:moveTo>
                <a:cubicBezTo>
                  <a:pt x="12470" y="5891"/>
                  <a:pt x="13942" y="6727"/>
                  <a:pt x="14829" y="8000"/>
                </a:cubicBezTo>
                <a:lnTo>
                  <a:pt x="12220" y="9450"/>
                </a:lnTo>
                <a:cubicBezTo>
                  <a:pt x="11862" y="9074"/>
                  <a:pt x="11360" y="8836"/>
                  <a:pt x="10800" y="8836"/>
                </a:cubicBezTo>
                <a:cubicBezTo>
                  <a:pt x="10240" y="8836"/>
                  <a:pt x="9738" y="9074"/>
                  <a:pt x="9380" y="9450"/>
                </a:cubicBezTo>
                <a:lnTo>
                  <a:pt x="6771" y="8000"/>
                </a:lnTo>
                <a:cubicBezTo>
                  <a:pt x="7658" y="6727"/>
                  <a:pt x="9130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71435">
              <a:defRPr sz="12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91" name="Group 60"/>
          <p:cNvSpPr/>
          <p:nvPr/>
        </p:nvSpPr>
        <p:spPr>
          <a:xfrm>
            <a:off x="456752" y="521377"/>
            <a:ext cx="390233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l">
              <a:defRPr sz="2100" spc="75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ЛАБОРАТОРИЯ</a:t>
            </a:r>
          </a:p>
        </p:txBody>
      </p:sp>
      <p:pic>
        <p:nvPicPr>
          <p:cNvPr id="492" name="Рисунок 44" descr="Рисунок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6447168" y="2446670"/>
            <a:ext cx="5143503" cy="250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Рисунок 45" descr="Рисунок 45"/>
          <p:cNvPicPr>
            <a:picLocks noChangeAspect="1"/>
          </p:cNvPicPr>
          <p:nvPr/>
        </p:nvPicPr>
        <p:blipFill>
          <a:blip r:embed="rId3"/>
          <a:srcRect l="12419" t="14480" r="10706" b="14054"/>
          <a:stretch>
            <a:fillRect/>
          </a:stretch>
        </p:blipFill>
        <p:spPr>
          <a:xfrm>
            <a:off x="7001510" y="203200"/>
            <a:ext cx="1859461" cy="7924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" grpId="4" animBg="1" advAuto="0"/>
      <p:bldP spid="461" grpId="3" animBg="1" advAuto="0"/>
      <p:bldP spid="467" grpId="2" animBg="1" advAuto="0"/>
      <p:bldP spid="473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roup 47"/>
          <p:cNvSpPr/>
          <p:nvPr/>
        </p:nvSpPr>
        <p:spPr>
          <a:xfrm>
            <a:off x="101152" y="379871"/>
            <a:ext cx="390233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100" spc="75">
                <a:solidFill>
                  <a:srgbClr val="44546A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КОНТРОЛЬ КАЧЕСТВА</a:t>
            </a:r>
          </a:p>
        </p:txBody>
      </p:sp>
      <p:grpSp>
        <p:nvGrpSpPr>
          <p:cNvPr id="498" name="Rectangle 6"/>
          <p:cNvGrpSpPr/>
          <p:nvPr/>
        </p:nvGrpSpPr>
        <p:grpSpPr>
          <a:xfrm>
            <a:off x="1593534" y="1007822"/>
            <a:ext cx="1468613" cy="515723"/>
            <a:chOff x="0" y="0"/>
            <a:chExt cx="1468612" cy="515722"/>
          </a:xfrm>
        </p:grpSpPr>
        <p:sp>
          <p:nvSpPr>
            <p:cNvPr id="496" name="Rectangle"/>
            <p:cNvSpPr/>
            <p:nvPr/>
          </p:nvSpPr>
          <p:spPr>
            <a:xfrm>
              <a:off x="-1" y="-1"/>
              <a:ext cx="1468614" cy="515724"/>
            </a:xfrm>
            <a:prstGeom prst="rect">
              <a:avLst/>
            </a:prstGeom>
            <a:solidFill>
              <a:srgbClr val="ECFBF7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5">
                      <a:lumOff val="-5960"/>
                    </a:schemeClr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497" name="СЫРЬЕ"/>
            <p:cNvSpPr txBox="1"/>
            <p:nvPr/>
          </p:nvSpPr>
          <p:spPr>
            <a:xfrm>
              <a:off x="45719" y="104191"/>
              <a:ext cx="1377174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solidFill>
                    <a:schemeClr val="accent5">
                      <a:lumOff val="-5960"/>
                    </a:schemeClr>
                  </a:solidFill>
                  <a:latin typeface="Museo Sans Cyrl 100"/>
                  <a:ea typeface="Museo Sans Cyrl 100"/>
                  <a:cs typeface="Museo Sans Cyrl 100"/>
                  <a:sym typeface="Museo Sans Cyrl 100"/>
                </a:defRPr>
              </a:lvl1pPr>
            </a:lstStyle>
            <a:p>
              <a:r>
                <a:t>СЫРЬЕ</a:t>
              </a:r>
            </a:p>
          </p:txBody>
        </p:sp>
      </p:grpSp>
      <p:sp>
        <p:nvSpPr>
          <p:cNvPr id="499" name="Line 7"/>
          <p:cNvSpPr/>
          <p:nvPr/>
        </p:nvSpPr>
        <p:spPr>
          <a:xfrm>
            <a:off x="2674620" y="1550747"/>
            <a:ext cx="1" cy="478024"/>
          </a:xfrm>
          <a:prstGeom prst="line">
            <a:avLst/>
          </a:prstGeom>
          <a:ln>
            <a:solidFill>
              <a:srgbClr val="21A580"/>
            </a:solidFill>
            <a:tailEnd type="triangle"/>
          </a:ln>
        </p:spPr>
        <p:txBody>
          <a:bodyPr lIns="45719" rIns="45719"/>
          <a:lstStyle/>
          <a:p>
            <a:pPr algn="l">
              <a:defRPr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/>
          </a:p>
        </p:txBody>
      </p:sp>
      <p:grpSp>
        <p:nvGrpSpPr>
          <p:cNvPr id="502" name="Rectangle 8"/>
          <p:cNvGrpSpPr/>
          <p:nvPr/>
        </p:nvGrpSpPr>
        <p:grpSpPr>
          <a:xfrm>
            <a:off x="3395345" y="1007822"/>
            <a:ext cx="1823054" cy="515723"/>
            <a:chOff x="0" y="0"/>
            <a:chExt cx="1823052" cy="515722"/>
          </a:xfrm>
        </p:grpSpPr>
        <p:sp>
          <p:nvSpPr>
            <p:cNvPr id="500" name="Rectangle"/>
            <p:cNvSpPr/>
            <p:nvPr/>
          </p:nvSpPr>
          <p:spPr>
            <a:xfrm>
              <a:off x="0" y="-1"/>
              <a:ext cx="1823053" cy="515724"/>
            </a:xfrm>
            <a:prstGeom prst="rect">
              <a:avLst/>
            </a:prstGeom>
            <a:solidFill>
              <a:srgbClr val="ECFBF7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501" name="ПРОИЗВОДСТВО"/>
            <p:cNvSpPr txBox="1"/>
            <p:nvPr/>
          </p:nvSpPr>
          <p:spPr>
            <a:xfrm>
              <a:off x="45720" y="104191"/>
              <a:ext cx="1731613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>
              <a:lvl1pPr>
                <a:defRPr>
                  <a:solidFill>
                    <a:schemeClr val="accent5">
                      <a:lumOff val="-5960"/>
                    </a:schemeClr>
                  </a:solidFill>
                  <a:latin typeface="Museo Sans Cyrl 100"/>
                  <a:ea typeface="Museo Sans Cyrl 100"/>
                  <a:cs typeface="Museo Sans Cyrl 100"/>
                  <a:sym typeface="Museo Sans Cyrl 100"/>
                </a:defRPr>
              </a:lvl1pPr>
            </a:lstStyle>
            <a:p>
              <a:r>
                <a:t>ПРОИЗВОДСТВО</a:t>
              </a:r>
            </a:p>
          </p:txBody>
        </p:sp>
      </p:grpSp>
      <p:grpSp>
        <p:nvGrpSpPr>
          <p:cNvPr id="505" name="Rectangle 9"/>
          <p:cNvGrpSpPr/>
          <p:nvPr/>
        </p:nvGrpSpPr>
        <p:grpSpPr>
          <a:xfrm>
            <a:off x="1593533" y="1982865"/>
            <a:ext cx="5592441" cy="1101056"/>
            <a:chOff x="0" y="0"/>
            <a:chExt cx="5592440" cy="1101055"/>
          </a:xfrm>
        </p:grpSpPr>
        <p:sp>
          <p:nvSpPr>
            <p:cNvPr id="503" name="Rectangle"/>
            <p:cNvSpPr/>
            <p:nvPr/>
          </p:nvSpPr>
          <p:spPr>
            <a:xfrm>
              <a:off x="0" y="71119"/>
              <a:ext cx="5592441" cy="1029937"/>
            </a:xfrm>
            <a:prstGeom prst="rect">
              <a:avLst/>
            </a:prstGeom>
            <a:solidFill>
              <a:srgbClr val="ECFBF7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504" name="КОНТРОЛЬ КАЧЕСТВА…"/>
            <p:cNvSpPr/>
            <p:nvPr/>
          </p:nvSpPr>
          <p:spPr>
            <a:xfrm>
              <a:off x="45720" y="0"/>
              <a:ext cx="5501001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chemeClr val="accent5">
                      <a:lumOff val="-5960"/>
                    </a:schemeClr>
                  </a:solidFill>
                  <a:latin typeface="Museo Sans Cyrl 100"/>
                  <a:ea typeface="Museo Sans Cyrl 100"/>
                  <a:cs typeface="Museo Sans Cyrl 100"/>
                  <a:sym typeface="Museo Sans Cyrl 100"/>
                </a:defRPr>
              </a:pPr>
              <a:endParaRPr/>
            </a:p>
            <a:p>
              <a:pPr>
                <a:defRPr>
                  <a:solidFill>
                    <a:schemeClr val="accent5">
                      <a:lumOff val="-5960"/>
                    </a:schemeClr>
                  </a:solidFill>
                  <a:latin typeface="Museo Sans Cyrl 100"/>
                  <a:ea typeface="Museo Sans Cyrl 100"/>
                  <a:cs typeface="Museo Sans Cyrl 100"/>
                  <a:sym typeface="Museo Sans Cyrl 100"/>
                </a:defRPr>
              </a:pPr>
              <a:r>
                <a:t>КОНТРОЛЬ КАЧЕСТВА </a:t>
              </a:r>
            </a:p>
            <a:p>
              <a:pPr>
                <a:defRPr>
                  <a:solidFill>
                    <a:schemeClr val="accent5">
                      <a:lumOff val="-5960"/>
                    </a:schemeClr>
                  </a:solidFill>
                  <a:latin typeface="Museo Sans Cyrl 100"/>
                  <a:ea typeface="Museo Sans Cyrl 100"/>
                  <a:cs typeface="Museo Sans Cyrl 100"/>
                  <a:sym typeface="Museo Sans Cyrl 100"/>
                </a:defRPr>
              </a:pPr>
              <a:r>
                <a:t>Соответствие спецификациям</a:t>
              </a:r>
            </a:p>
            <a:p>
              <a:pPr>
                <a:defRPr>
                  <a:solidFill>
                    <a:schemeClr val="accent5">
                      <a:lumOff val="-5960"/>
                    </a:schemeClr>
                  </a:solidFill>
                  <a:latin typeface="Museo Sans Cyrl 100"/>
                  <a:ea typeface="Museo Sans Cyrl 100"/>
                  <a:cs typeface="Museo Sans Cyrl 100"/>
                  <a:sym typeface="Museo Sans Cyrl 100"/>
                </a:defRPr>
              </a:pPr>
              <a:r>
                <a:t>Стандартизация продукта</a:t>
              </a:r>
            </a:p>
          </p:txBody>
        </p:sp>
      </p:grpSp>
      <p:grpSp>
        <p:nvGrpSpPr>
          <p:cNvPr id="508" name="Rectangle 10"/>
          <p:cNvGrpSpPr/>
          <p:nvPr/>
        </p:nvGrpSpPr>
        <p:grpSpPr>
          <a:xfrm>
            <a:off x="5495607" y="1007822"/>
            <a:ext cx="1804561" cy="523241"/>
            <a:chOff x="0" y="0"/>
            <a:chExt cx="1804560" cy="523240"/>
          </a:xfrm>
        </p:grpSpPr>
        <p:sp>
          <p:nvSpPr>
            <p:cNvPr id="506" name="Rectangle"/>
            <p:cNvSpPr/>
            <p:nvPr/>
          </p:nvSpPr>
          <p:spPr>
            <a:xfrm>
              <a:off x="0" y="0"/>
              <a:ext cx="1804561" cy="515723"/>
            </a:xfrm>
            <a:prstGeom prst="rect">
              <a:avLst/>
            </a:prstGeom>
            <a:solidFill>
              <a:srgbClr val="ECFBF7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507" name="ГОТОВАЯ ПРОДУКЦИЯ"/>
            <p:cNvSpPr txBox="1"/>
            <p:nvPr/>
          </p:nvSpPr>
          <p:spPr>
            <a:xfrm>
              <a:off x="45719" y="0"/>
              <a:ext cx="1713122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solidFill>
                    <a:schemeClr val="accent5">
                      <a:lumOff val="-5960"/>
                    </a:schemeClr>
                  </a:solidFill>
                  <a:latin typeface="Museo Sans Cyrl 100"/>
                  <a:ea typeface="Museo Sans Cyrl 100"/>
                  <a:cs typeface="Museo Sans Cyrl 100"/>
                  <a:sym typeface="Museo Sans Cyrl 100"/>
                </a:defRPr>
              </a:lvl1pPr>
            </a:lstStyle>
            <a:p>
              <a:r>
                <a:t>ГОТОВАЯ ПРОДУКЦИЯ</a:t>
              </a:r>
            </a:p>
          </p:txBody>
        </p:sp>
      </p:grpSp>
      <p:sp>
        <p:nvSpPr>
          <p:cNvPr id="509" name="Line 11"/>
          <p:cNvSpPr/>
          <p:nvPr/>
        </p:nvSpPr>
        <p:spPr>
          <a:xfrm>
            <a:off x="4330383" y="1550747"/>
            <a:ext cx="1" cy="478024"/>
          </a:xfrm>
          <a:prstGeom prst="line">
            <a:avLst/>
          </a:prstGeom>
          <a:ln>
            <a:solidFill>
              <a:srgbClr val="21A580"/>
            </a:solidFill>
            <a:tailEnd type="triangle"/>
          </a:ln>
        </p:spPr>
        <p:txBody>
          <a:bodyPr lIns="45719" rIns="45719"/>
          <a:lstStyle/>
          <a:p>
            <a:pPr algn="l">
              <a:defRPr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/>
          </a:p>
        </p:txBody>
      </p:sp>
      <p:sp>
        <p:nvSpPr>
          <p:cNvPr id="510" name="Line 12"/>
          <p:cNvSpPr/>
          <p:nvPr/>
        </p:nvSpPr>
        <p:spPr>
          <a:xfrm>
            <a:off x="5914708" y="1550747"/>
            <a:ext cx="1" cy="478024"/>
          </a:xfrm>
          <a:prstGeom prst="line">
            <a:avLst/>
          </a:prstGeom>
          <a:ln>
            <a:solidFill>
              <a:srgbClr val="21A580"/>
            </a:solidFill>
            <a:tailEnd type="triangle"/>
          </a:ln>
        </p:spPr>
        <p:txBody>
          <a:bodyPr lIns="45719" rIns="45719"/>
          <a:lstStyle/>
          <a:p>
            <a:pPr algn="l">
              <a:defRPr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/>
          </a:p>
        </p:txBody>
      </p:sp>
      <p:grpSp>
        <p:nvGrpSpPr>
          <p:cNvPr id="513" name="Rectangle 13"/>
          <p:cNvGrpSpPr/>
          <p:nvPr/>
        </p:nvGrpSpPr>
        <p:grpSpPr>
          <a:xfrm>
            <a:off x="5193982" y="3666885"/>
            <a:ext cx="1884112" cy="1267517"/>
            <a:chOff x="0" y="0"/>
            <a:chExt cx="1884110" cy="1267516"/>
          </a:xfrm>
        </p:grpSpPr>
        <p:sp>
          <p:nvSpPr>
            <p:cNvPr id="511" name="Rectangle"/>
            <p:cNvSpPr/>
            <p:nvPr/>
          </p:nvSpPr>
          <p:spPr>
            <a:xfrm>
              <a:off x="0" y="0"/>
              <a:ext cx="1884111" cy="1267517"/>
            </a:xfrm>
            <a:prstGeom prst="rect">
              <a:avLst/>
            </a:prstGeom>
            <a:solidFill>
              <a:srgbClr val="ECFBF7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512" name="ЛАБОРАТОРИЯ…"/>
            <p:cNvSpPr txBox="1"/>
            <p:nvPr/>
          </p:nvSpPr>
          <p:spPr>
            <a:xfrm>
              <a:off x="41101" y="10383"/>
              <a:ext cx="1801908" cy="12467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5">
                      <a:lumOff val="-5960"/>
                    </a:schemeClr>
                  </a:solidFill>
                  <a:latin typeface="Museo Sans Cyrl 100"/>
                  <a:ea typeface="Museo Sans Cyrl 100"/>
                  <a:cs typeface="Museo Sans Cyrl 100"/>
                  <a:sym typeface="Museo Sans Cyrl 100"/>
                </a:defRPr>
              </a:pPr>
              <a:endParaRPr/>
            </a:p>
            <a:p>
              <a:pPr>
                <a:defRPr>
                  <a:solidFill>
                    <a:schemeClr val="accent5">
                      <a:lumOff val="-5960"/>
                    </a:schemeClr>
                  </a:solidFill>
                  <a:latin typeface="Museo Sans Cyrl 100"/>
                  <a:ea typeface="Museo Sans Cyrl 100"/>
                  <a:cs typeface="Museo Sans Cyrl 100"/>
                  <a:sym typeface="Museo Sans Cyrl 100"/>
                </a:defRPr>
              </a:pPr>
              <a:r>
                <a:t>ЛАБОРАТОРИЯ</a:t>
              </a:r>
            </a:p>
            <a:p>
              <a:pPr>
                <a:defRPr>
                  <a:solidFill>
                    <a:schemeClr val="accent5">
                      <a:lumOff val="-5960"/>
                    </a:schemeClr>
                  </a:solidFill>
                  <a:latin typeface="Museo Sans Cyrl 100"/>
                  <a:ea typeface="Museo Sans Cyrl 100"/>
                  <a:cs typeface="Museo Sans Cyrl 100"/>
                  <a:sym typeface="Museo Sans Cyrl 100"/>
                </a:defRPr>
              </a:pPr>
              <a:r>
                <a:t>Подбор цвета</a:t>
              </a:r>
            </a:p>
            <a:p>
              <a:pPr>
                <a:defRPr>
                  <a:solidFill>
                    <a:schemeClr val="accent5">
                      <a:lumOff val="-5960"/>
                    </a:schemeClr>
                  </a:solidFill>
                  <a:latin typeface="Museo Sans Cyrl 100"/>
                  <a:ea typeface="Museo Sans Cyrl 100"/>
                  <a:cs typeface="Museo Sans Cyrl 100"/>
                  <a:sym typeface="Museo Sans Cyrl 100"/>
                </a:defRPr>
              </a:pPr>
              <a:r>
                <a:t>Стандартизация цвета</a:t>
              </a:r>
            </a:p>
            <a:p>
              <a:pPr>
                <a:defRPr>
                  <a:solidFill>
                    <a:schemeClr val="accent5">
                      <a:lumOff val="-5960"/>
                    </a:schemeClr>
                  </a:solidFill>
                  <a:latin typeface="Museo Sans Cyrl 100"/>
                  <a:ea typeface="Museo Sans Cyrl 100"/>
                  <a:cs typeface="Museo Sans Cyrl 100"/>
                  <a:sym typeface="Museo Sans Cyrl 100"/>
                </a:defRPr>
              </a:pPr>
              <a:r>
                <a:t>Разработка новых форм продукции</a:t>
              </a:r>
            </a:p>
          </p:txBody>
        </p:sp>
      </p:grpSp>
      <p:sp>
        <p:nvSpPr>
          <p:cNvPr id="514" name="Line 14"/>
          <p:cNvSpPr/>
          <p:nvPr/>
        </p:nvSpPr>
        <p:spPr>
          <a:xfrm>
            <a:off x="6202045" y="3135072"/>
            <a:ext cx="1" cy="478024"/>
          </a:xfrm>
          <a:prstGeom prst="line">
            <a:avLst/>
          </a:prstGeom>
          <a:ln>
            <a:solidFill>
              <a:srgbClr val="21A580"/>
            </a:solidFill>
            <a:tailEnd type="triangle"/>
          </a:ln>
        </p:spPr>
        <p:txBody>
          <a:bodyPr lIns="45719" rIns="45719"/>
          <a:lstStyle/>
          <a:p>
            <a:pPr algn="l">
              <a:defRPr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/>
          </a:p>
        </p:txBody>
      </p:sp>
      <p:sp>
        <p:nvSpPr>
          <p:cNvPr id="515" name="Line 15"/>
          <p:cNvSpPr/>
          <p:nvPr/>
        </p:nvSpPr>
        <p:spPr>
          <a:xfrm>
            <a:off x="2674620" y="3135072"/>
            <a:ext cx="1" cy="478024"/>
          </a:xfrm>
          <a:prstGeom prst="line">
            <a:avLst/>
          </a:prstGeom>
          <a:ln>
            <a:solidFill>
              <a:srgbClr val="21A580"/>
            </a:solidFill>
            <a:tailEnd type="triangle"/>
          </a:ln>
        </p:spPr>
        <p:txBody>
          <a:bodyPr lIns="45719" rIns="45719"/>
          <a:lstStyle/>
          <a:p>
            <a:pPr algn="l">
              <a:defRPr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/>
          </a:p>
        </p:txBody>
      </p:sp>
      <p:grpSp>
        <p:nvGrpSpPr>
          <p:cNvPr id="518" name="Rectangle 16"/>
          <p:cNvGrpSpPr/>
          <p:nvPr/>
        </p:nvGrpSpPr>
        <p:grpSpPr>
          <a:xfrm>
            <a:off x="1607819" y="3666885"/>
            <a:ext cx="2816470" cy="1267517"/>
            <a:chOff x="0" y="0"/>
            <a:chExt cx="2816468" cy="1267516"/>
          </a:xfrm>
        </p:grpSpPr>
        <p:sp>
          <p:nvSpPr>
            <p:cNvPr id="516" name="Rectangle"/>
            <p:cNvSpPr/>
            <p:nvPr/>
          </p:nvSpPr>
          <p:spPr>
            <a:xfrm>
              <a:off x="-1" y="-1"/>
              <a:ext cx="2816470" cy="1267518"/>
            </a:xfrm>
            <a:prstGeom prst="rect">
              <a:avLst/>
            </a:prstGeom>
            <a:solidFill>
              <a:srgbClr val="ECFBF7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517" name="ДОКУМЕНТАЦИЯ…"/>
            <p:cNvSpPr txBox="1"/>
            <p:nvPr/>
          </p:nvSpPr>
          <p:spPr>
            <a:xfrm>
              <a:off x="41101" y="10159"/>
              <a:ext cx="2734266" cy="1052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5">
                      <a:lumOff val="-5960"/>
                    </a:schemeClr>
                  </a:solidFill>
                  <a:latin typeface="Museo Sans Cyrl 100"/>
                  <a:ea typeface="Museo Sans Cyrl 100"/>
                  <a:cs typeface="Museo Sans Cyrl 100"/>
                  <a:sym typeface="Museo Sans Cyrl 100"/>
                </a:defRPr>
              </a:pPr>
              <a:endParaRPr/>
            </a:p>
            <a:p>
              <a:pPr>
                <a:defRPr>
                  <a:solidFill>
                    <a:schemeClr val="accent5">
                      <a:lumOff val="-5960"/>
                    </a:schemeClr>
                  </a:solidFill>
                  <a:latin typeface="Museo Sans Cyrl 100"/>
                  <a:ea typeface="Museo Sans Cyrl 100"/>
                  <a:cs typeface="Museo Sans Cyrl 100"/>
                  <a:sym typeface="Museo Sans Cyrl 100"/>
                </a:defRPr>
              </a:pPr>
              <a:r>
                <a:t>ДОКУМЕНТАЦИЯ</a:t>
              </a:r>
            </a:p>
            <a:p>
              <a:pPr>
                <a:defRPr>
                  <a:solidFill>
                    <a:schemeClr val="accent5">
                      <a:lumOff val="-5960"/>
                    </a:schemeClr>
                  </a:solidFill>
                  <a:latin typeface="Museo Sans Cyrl 100"/>
                  <a:ea typeface="Museo Sans Cyrl 100"/>
                  <a:cs typeface="Museo Sans Cyrl 100"/>
                  <a:sym typeface="Museo Sans Cyrl 100"/>
                </a:defRPr>
              </a:pPr>
              <a:r>
                <a:t>Спецификации</a:t>
              </a:r>
            </a:p>
            <a:p>
              <a:pPr>
                <a:defRPr>
                  <a:solidFill>
                    <a:schemeClr val="accent5">
                      <a:lumOff val="-5960"/>
                    </a:schemeClr>
                  </a:solidFill>
                  <a:latin typeface="Museo Sans Cyrl 100"/>
                  <a:ea typeface="Museo Sans Cyrl 100"/>
                  <a:cs typeface="Museo Sans Cyrl 100"/>
                  <a:sym typeface="Museo Sans Cyrl 100"/>
                </a:defRPr>
              </a:pPr>
              <a:r>
                <a:t>Сертификаты анализа</a:t>
              </a:r>
            </a:p>
          </p:txBody>
        </p:sp>
      </p:grpSp>
      <p:pic>
        <p:nvPicPr>
          <p:cNvPr id="520" name="Рисунок 58" descr="Рисунок 58"/>
          <p:cNvPicPr>
            <a:picLocks noChangeAspect="1"/>
          </p:cNvPicPr>
          <p:nvPr/>
        </p:nvPicPr>
        <p:blipFill>
          <a:blip r:embed="rId2"/>
          <a:srcRect l="12419" t="14480" r="10706" b="14054"/>
          <a:stretch>
            <a:fillRect/>
          </a:stretch>
        </p:blipFill>
        <p:spPr>
          <a:xfrm>
            <a:off x="7082790" y="188061"/>
            <a:ext cx="1859461" cy="792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Рисунок 57" descr="Рисунок 57">
            <a:extLst>
              <a:ext uri="{FF2B5EF4-FFF2-40B4-BE49-F238E27FC236}">
                <a16:creationId xmlns:a16="http://schemas.microsoft.com/office/drawing/2014/main" id="{5D20C55A-27A5-46C7-B6E9-8907373E5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6437825" y="2443871"/>
            <a:ext cx="5143503" cy="2501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TextBox 9"/>
          <p:cNvSpPr txBox="1"/>
          <p:nvPr/>
        </p:nvSpPr>
        <p:spPr>
          <a:xfrm>
            <a:off x="220555" y="950919"/>
            <a:ext cx="4177867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l">
              <a:defRPr sz="2400"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SNCZ L`anticorrosion</a:t>
            </a:r>
          </a:p>
        </p:txBody>
      </p:sp>
      <p:pic>
        <p:nvPicPr>
          <p:cNvPr id="523" name="Рисунок 6" descr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6447168" y="2446670"/>
            <a:ext cx="5143503" cy="250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24" name="Рисунок 8" descr="Рисунок 8"/>
          <p:cNvPicPr>
            <a:picLocks noChangeAspect="1"/>
          </p:cNvPicPr>
          <p:nvPr/>
        </p:nvPicPr>
        <p:blipFill>
          <a:blip r:embed="rId3"/>
          <a:srcRect l="12419" t="14480" r="10706" b="14054"/>
          <a:stretch>
            <a:fillRect/>
          </a:stretch>
        </p:blipFill>
        <p:spPr>
          <a:xfrm>
            <a:off x="7072630" y="294640"/>
            <a:ext cx="1859461" cy="792471"/>
          </a:xfrm>
          <a:prstGeom prst="rect">
            <a:avLst/>
          </a:prstGeom>
          <a:ln w="12700">
            <a:miter lim="400000"/>
          </a:ln>
        </p:spPr>
      </p:pic>
      <p:sp>
        <p:nvSpPr>
          <p:cNvPr id="525" name="TextBox 12"/>
          <p:cNvSpPr txBox="1"/>
          <p:nvPr/>
        </p:nvSpPr>
        <p:spPr>
          <a:xfrm>
            <a:off x="-442665" y="376972"/>
            <a:ext cx="3902337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100" spc="75">
                <a:solidFill>
                  <a:srgbClr val="E7E6E6"/>
                </a:solidFill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НАШИ ПАРТНЕРЫ</a:t>
            </a:r>
          </a:p>
        </p:txBody>
      </p:sp>
      <p:sp>
        <p:nvSpPr>
          <p:cNvPr id="526" name="TextBox 13"/>
          <p:cNvSpPr txBox="1"/>
          <p:nvPr/>
        </p:nvSpPr>
        <p:spPr>
          <a:xfrm>
            <a:off x="231245" y="1575666"/>
            <a:ext cx="7370221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l">
              <a:defRPr sz="1200">
                <a:latin typeface="Museo Sans Cyrl 100"/>
                <a:ea typeface="Museo Sans Cyrl 100"/>
                <a:cs typeface="Museo Sans Cyrl 100"/>
                <a:sym typeface="Museo Sans Cyrl 100"/>
              </a:defRPr>
            </a:lvl1pPr>
          </a:lstStyle>
          <a:p>
            <a:r>
              <a:t>Основанная в 1984 году, Societe Nouvelle des Couleurs Zinciques - SNCZ, является лидером в разработке, продаже и производстве антикорозионных пигментов. Все выпускаемые продукты — минеральные антикоррозионные пигменты.</a:t>
            </a:r>
          </a:p>
        </p:txBody>
      </p:sp>
      <p:grpSp>
        <p:nvGrpSpPr>
          <p:cNvPr id="529" name="Прямоугольник 14"/>
          <p:cNvGrpSpPr/>
          <p:nvPr/>
        </p:nvGrpSpPr>
        <p:grpSpPr>
          <a:xfrm>
            <a:off x="212234" y="2349648"/>
            <a:ext cx="3593328" cy="2603837"/>
            <a:chOff x="0" y="0"/>
            <a:chExt cx="3593326" cy="2603836"/>
          </a:xfrm>
        </p:grpSpPr>
        <p:sp>
          <p:nvSpPr>
            <p:cNvPr id="527" name="Rectangle"/>
            <p:cNvSpPr/>
            <p:nvPr/>
          </p:nvSpPr>
          <p:spPr>
            <a:xfrm>
              <a:off x="0" y="0"/>
              <a:ext cx="3593327" cy="2247169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4EDBB4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528" name="Ассортимент…"/>
            <p:cNvSpPr txBox="1"/>
            <p:nvPr/>
          </p:nvSpPr>
          <p:spPr>
            <a:xfrm>
              <a:off x="50064" y="111760"/>
              <a:ext cx="3493199" cy="24920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spcBef>
                  <a:spcPts val="600"/>
                </a:spcBef>
                <a:defRPr sz="1700">
                  <a:solidFill>
                    <a:srgbClr val="E7E6E6"/>
                  </a:solidFill>
                  <a:latin typeface="Museo Sans Cyrl 300"/>
                  <a:ea typeface="Museo Sans Cyrl 300"/>
                  <a:cs typeface="Museo Sans Cyrl 300"/>
                  <a:sym typeface="Museo Sans Cyrl 300"/>
                </a:defRPr>
              </a:pPr>
              <a:r>
                <a:t>Ассортимент</a:t>
              </a:r>
              <a:endParaRPr>
                <a:solidFill>
                  <a:srgbClr val="FFFFFF"/>
                </a:solidFill>
              </a:endParaRPr>
            </a:p>
            <a:p>
              <a:pPr marL="171450" indent="-171450" algn="l">
                <a:spcBef>
                  <a:spcPts val="600"/>
                </a:spcBef>
                <a:buSzPct val="100000"/>
                <a:buChar char="▪"/>
                <a:defRPr sz="1100">
                  <a:solidFill>
                    <a:srgbClr val="E7E6E6"/>
                  </a:solidFill>
                  <a:latin typeface="Museo Sans Cyrl 300"/>
                  <a:ea typeface="Museo Sans Cyrl 300"/>
                  <a:cs typeface="Museo Sans Cyrl 300"/>
                  <a:sym typeface="Museo Sans Cyrl 300"/>
                </a:defRPr>
              </a:pPr>
              <a:r>
                <a:t>Фосфаты цинка</a:t>
              </a:r>
              <a:endParaRPr>
                <a:solidFill>
                  <a:srgbClr val="FFFFFF"/>
                </a:solidFill>
              </a:endParaRPr>
            </a:p>
            <a:p>
              <a:pPr marL="171450" indent="-171450" algn="l">
                <a:spcBef>
                  <a:spcPts val="600"/>
                </a:spcBef>
                <a:buSzPct val="100000"/>
                <a:buChar char="▪"/>
                <a:defRPr sz="1100">
                  <a:solidFill>
                    <a:srgbClr val="E7E6E6"/>
                  </a:solidFill>
                  <a:latin typeface="Museo Sans Cyrl 300"/>
                  <a:ea typeface="Museo Sans Cyrl 300"/>
                  <a:cs typeface="Museo Sans Cyrl 300"/>
                  <a:sym typeface="Museo Sans Cyrl 300"/>
                </a:defRPr>
              </a:pPr>
              <a:r>
                <a:t>Модифицированные фосфаты цинка</a:t>
              </a:r>
              <a:endParaRPr>
                <a:solidFill>
                  <a:srgbClr val="FFFFFF"/>
                </a:solidFill>
              </a:endParaRPr>
            </a:p>
            <a:p>
              <a:pPr marL="171450" indent="-171450" algn="l">
                <a:spcBef>
                  <a:spcPts val="600"/>
                </a:spcBef>
                <a:buSzPct val="100000"/>
                <a:buChar char="▪"/>
                <a:defRPr sz="1100">
                  <a:solidFill>
                    <a:srgbClr val="E7E6E6"/>
                  </a:solidFill>
                  <a:latin typeface="Museo Sans Cyrl 300"/>
                  <a:ea typeface="Museo Sans Cyrl 300"/>
                  <a:cs typeface="Museo Sans Cyrl 300"/>
                  <a:sym typeface="Museo Sans Cyrl 300"/>
                </a:defRPr>
              </a:pPr>
              <a:r>
                <a:t>Экологически безопасные фосфаты цинка</a:t>
              </a:r>
              <a:endParaRPr>
                <a:solidFill>
                  <a:srgbClr val="FFFFFF"/>
                </a:solidFill>
              </a:endParaRPr>
            </a:p>
            <a:p>
              <a:pPr marL="171450" indent="-171450" algn="l">
                <a:spcBef>
                  <a:spcPts val="600"/>
                </a:spcBef>
                <a:buSzPct val="100000"/>
                <a:buChar char="▪"/>
                <a:defRPr sz="1100">
                  <a:solidFill>
                    <a:srgbClr val="E7E6E6"/>
                  </a:solidFill>
                  <a:latin typeface="Museo Sans Cyrl 300"/>
                  <a:ea typeface="Museo Sans Cyrl 300"/>
                  <a:cs typeface="Museo Sans Cyrl 300"/>
                  <a:sym typeface="Museo Sans Cyrl 300"/>
                </a:defRPr>
              </a:pPr>
              <a:r>
                <a:t>Фосфаты не содержащие цинк</a:t>
              </a:r>
              <a:endParaRPr>
                <a:solidFill>
                  <a:srgbClr val="FFFFFF"/>
                </a:solidFill>
              </a:endParaRPr>
            </a:p>
            <a:p>
              <a:pPr marL="171450" indent="-171450" algn="l">
                <a:spcBef>
                  <a:spcPts val="600"/>
                </a:spcBef>
                <a:buSzPct val="100000"/>
                <a:buChar char="▪"/>
                <a:defRPr sz="1100">
                  <a:solidFill>
                    <a:srgbClr val="E7E6E6"/>
                  </a:solidFill>
                  <a:latin typeface="Museo Sans Cyrl 300"/>
                  <a:ea typeface="Museo Sans Cyrl 300"/>
                  <a:cs typeface="Museo Sans Cyrl 300"/>
                  <a:sym typeface="Museo Sans Cyrl 300"/>
                </a:defRPr>
              </a:pPr>
              <a:r>
                <a:t>Полифосфаты</a:t>
              </a:r>
              <a:endParaRPr>
                <a:solidFill>
                  <a:srgbClr val="FFFFFF"/>
                </a:solidFill>
              </a:endParaRPr>
            </a:p>
            <a:p>
              <a:pPr marL="171450" indent="-171450" algn="l">
                <a:spcBef>
                  <a:spcPts val="600"/>
                </a:spcBef>
                <a:buSzPct val="100000"/>
                <a:buChar char="▪"/>
                <a:defRPr sz="1100">
                  <a:solidFill>
                    <a:srgbClr val="E7E6E6"/>
                  </a:solidFill>
                  <a:latin typeface="Museo Sans Cyrl 300"/>
                  <a:ea typeface="Museo Sans Cyrl 300"/>
                  <a:cs typeface="Museo Sans Cyrl 300"/>
                  <a:sym typeface="Museo Sans Cyrl 300"/>
                </a:defRPr>
              </a:pPr>
              <a:r>
                <a:t>Пигменты на основе диоксида кремния</a:t>
              </a:r>
              <a:endParaRPr>
                <a:solidFill>
                  <a:srgbClr val="FFFFFF"/>
                </a:solidFill>
              </a:endParaRPr>
            </a:p>
            <a:p>
              <a:pPr marL="171450" indent="-171450" algn="l">
                <a:spcBef>
                  <a:spcPts val="600"/>
                </a:spcBef>
                <a:buSzPct val="100000"/>
                <a:buChar char="▪"/>
                <a:defRPr sz="1100">
                  <a:solidFill>
                    <a:srgbClr val="E7E6E6"/>
                  </a:solidFill>
                  <a:latin typeface="Museo Sans Cyrl 300"/>
                  <a:ea typeface="Museo Sans Cyrl 300"/>
                  <a:cs typeface="Museo Sans Cyrl 300"/>
                  <a:sym typeface="Museo Sans Cyrl 300"/>
                </a:defRPr>
              </a:pPr>
              <a:r>
                <a:t>Хроматы стронция, цинка, бария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532" name="Прямоугольник 15"/>
          <p:cNvGrpSpPr/>
          <p:nvPr/>
        </p:nvGrpSpPr>
        <p:grpSpPr>
          <a:xfrm>
            <a:off x="4725926" y="2397908"/>
            <a:ext cx="3902337" cy="2526149"/>
            <a:chOff x="0" y="0"/>
            <a:chExt cx="3902335" cy="2526148"/>
          </a:xfrm>
        </p:grpSpPr>
        <p:sp>
          <p:nvSpPr>
            <p:cNvPr id="530" name="Rectangle"/>
            <p:cNvSpPr/>
            <p:nvPr/>
          </p:nvSpPr>
          <p:spPr>
            <a:xfrm>
              <a:off x="0" y="-1"/>
              <a:ext cx="3902336" cy="2205974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spcBef>
                  <a:spcPts val="600"/>
                </a:spcBef>
                <a:defRPr sz="1100" b="1">
                  <a:solidFill>
                    <a:srgbClr val="E7E6E6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endParaRPr/>
            </a:p>
          </p:txBody>
        </p:sp>
        <p:sp>
          <p:nvSpPr>
            <p:cNvPr id="531" name="Основные стадии производства…"/>
            <p:cNvSpPr txBox="1"/>
            <p:nvPr/>
          </p:nvSpPr>
          <p:spPr>
            <a:xfrm>
              <a:off x="49146" y="52456"/>
              <a:ext cx="3804044" cy="24736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  <a:defRPr sz="1600">
                  <a:solidFill>
                    <a:srgbClr val="E7E6E6"/>
                  </a:solidFill>
                  <a:latin typeface="Museo Sans Cyrl 300"/>
                  <a:ea typeface="Museo Sans Cyrl 300"/>
                  <a:cs typeface="Museo Sans Cyrl 300"/>
                  <a:sym typeface="Museo Sans Cyrl 300"/>
                </a:defRPr>
              </a:pPr>
              <a:r>
                <a:t>Основные стадии производства</a:t>
              </a:r>
              <a:endParaRPr>
                <a:solidFill>
                  <a:srgbClr val="FFFFFF"/>
                </a:solidFill>
              </a:endParaRPr>
            </a:p>
            <a:p>
              <a:pPr marL="228600" indent="-228600" algn="l">
                <a:lnSpc>
                  <a:spcPct val="110000"/>
                </a:lnSpc>
                <a:buSzPct val="100000"/>
                <a:buAutoNum type="arabicPeriod"/>
                <a:defRPr sz="1200">
                  <a:latin typeface="Museo Sans Cyrl 300"/>
                  <a:ea typeface="Museo Sans Cyrl 300"/>
                  <a:cs typeface="Museo Sans Cyrl 300"/>
                  <a:sym typeface="Museo Sans Cyrl 300"/>
                </a:defRPr>
              </a:pPr>
              <a:r>
                <a:t>Химическое взаимодействие между кислотой</a:t>
              </a:r>
            </a:p>
            <a:p>
              <a:pPr marL="228600" indent="-228600" algn="l">
                <a:lnSpc>
                  <a:spcPct val="110000"/>
                </a:lnSpc>
                <a:buSzPct val="100000"/>
                <a:buAutoNum type="arabicPeriod"/>
                <a:defRPr sz="1200">
                  <a:latin typeface="Museo Sans Cyrl 300"/>
                  <a:ea typeface="Museo Sans Cyrl 300"/>
                  <a:cs typeface="Museo Sans Cyrl 300"/>
                  <a:sym typeface="Museo Sans Cyrl 300"/>
                </a:defRPr>
              </a:pPr>
              <a:r>
                <a:t>и основанием (напр. фосфорной кислотой и оксидом цинка)</a:t>
              </a:r>
            </a:p>
            <a:p>
              <a:pPr marL="228600" indent="-228600" algn="l">
                <a:lnSpc>
                  <a:spcPct val="110000"/>
                </a:lnSpc>
                <a:buSzPct val="100000"/>
                <a:buAutoNum type="arabicPeriod"/>
                <a:defRPr sz="1200">
                  <a:latin typeface="Museo Sans Cyrl 300"/>
                  <a:ea typeface="Museo Sans Cyrl 300"/>
                  <a:cs typeface="Museo Sans Cyrl 300"/>
                  <a:sym typeface="Museo Sans Cyrl 300"/>
                </a:defRPr>
              </a:pPr>
              <a:r>
                <a:t>Промывка и фильтрация полученного осадка</a:t>
              </a:r>
            </a:p>
            <a:p>
              <a:pPr marL="228600" indent="-228600" algn="l">
                <a:lnSpc>
                  <a:spcPct val="110000"/>
                </a:lnSpc>
                <a:buSzPct val="100000"/>
                <a:buAutoNum type="arabicPeriod"/>
                <a:defRPr sz="1200">
                  <a:latin typeface="Museo Sans Cyrl 300"/>
                  <a:ea typeface="Museo Sans Cyrl 300"/>
                  <a:cs typeface="Museo Sans Cyrl 300"/>
                  <a:sym typeface="Museo Sans Cyrl 300"/>
                </a:defRPr>
              </a:pPr>
              <a:r>
                <a:t>Сушка и измельчение</a:t>
              </a:r>
            </a:p>
            <a:p>
              <a:pPr marL="228600" indent="-228600" algn="l">
                <a:lnSpc>
                  <a:spcPct val="110000"/>
                </a:lnSpc>
                <a:buSzPct val="100000"/>
                <a:buAutoNum type="arabicPeriod"/>
                <a:defRPr sz="1200">
                  <a:latin typeface="Museo Sans Cyrl 300"/>
                  <a:ea typeface="Museo Sans Cyrl 300"/>
                  <a:cs typeface="Museo Sans Cyrl 300"/>
                  <a:sym typeface="Museo Sans Cyrl 300"/>
                </a:defRPr>
              </a:pPr>
              <a:r>
                <a:t>Контроль качества на соответствие спецификации</a:t>
              </a:r>
            </a:p>
            <a:p>
              <a:pPr marL="228600" indent="-228600" algn="l">
                <a:lnSpc>
                  <a:spcPct val="110000"/>
                </a:lnSpc>
                <a:buSzPct val="100000"/>
                <a:buAutoNum type="arabicPeriod"/>
                <a:defRPr sz="1200">
                  <a:latin typeface="Museo Sans Cyrl 300"/>
                  <a:ea typeface="Museo Sans Cyrl 300"/>
                  <a:cs typeface="Museo Sans Cyrl 300"/>
                  <a:sym typeface="Museo Sans Cyrl 300"/>
                </a:defRPr>
              </a:pPr>
              <a:r>
                <a:t>Упаковка в бумажные пакеты и биг-беги.</a:t>
              </a:r>
            </a:p>
          </p:txBody>
        </p:sp>
      </p:grpSp>
      <p:pic>
        <p:nvPicPr>
          <p:cNvPr id="533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2450" y="280108"/>
            <a:ext cx="1507402" cy="11305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A1ECD7"/>
      </a:accent1>
      <a:accent2>
        <a:srgbClr val="4DA9DD"/>
      </a:accent2>
      <a:accent3>
        <a:srgbClr val="2E8CD4"/>
      </a:accent3>
      <a:accent4>
        <a:srgbClr val="1C659F"/>
      </a:accent4>
      <a:accent5>
        <a:srgbClr val="135285"/>
      </a:accent5>
      <a:accent6>
        <a:srgbClr val="145CA0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aleway"/>
            <a:ea typeface="Raleway"/>
            <a:cs typeface="Raleway"/>
            <a:sym typeface="Ralewa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1ECD7"/>
      </a:accent1>
      <a:accent2>
        <a:srgbClr val="4DA9DD"/>
      </a:accent2>
      <a:accent3>
        <a:srgbClr val="2E8CD4"/>
      </a:accent3>
      <a:accent4>
        <a:srgbClr val="1C659F"/>
      </a:accent4>
      <a:accent5>
        <a:srgbClr val="135285"/>
      </a:accent5>
      <a:accent6>
        <a:srgbClr val="145CA0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aleway"/>
            <a:ea typeface="Raleway"/>
            <a:cs typeface="Raleway"/>
            <a:sym typeface="Ralewa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2700</Words>
  <Application>Microsoft Office PowerPoint</Application>
  <PresentationFormat>Экран (16:9)</PresentationFormat>
  <Paragraphs>443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1" baseType="lpstr">
      <vt:lpstr>Arial</vt:lpstr>
      <vt:lpstr>Calibri</vt:lpstr>
      <vt:lpstr>Menlo Regular</vt:lpstr>
      <vt:lpstr>Montserrat</vt:lpstr>
      <vt:lpstr>Museo Sans Cyrl 100</vt:lpstr>
      <vt:lpstr>Museo Sans Cyrl 300</vt:lpstr>
      <vt:lpstr>MuseoSansCyrl-500</vt:lpstr>
      <vt:lpstr>Raleway</vt:lpstr>
      <vt:lpstr>Roboto Condensed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Деменок</dc:creator>
  <cp:lastModifiedBy>Tatyana Demenok</cp:lastModifiedBy>
  <cp:revision>4</cp:revision>
  <dcterms:modified xsi:type="dcterms:W3CDTF">2021-09-28T07:14:30Z</dcterms:modified>
</cp:coreProperties>
</file>